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50" r:id="rId4"/>
    <p:sldId id="348" r:id="rId5"/>
    <p:sldId id="347" r:id="rId6"/>
    <p:sldId id="346" r:id="rId7"/>
    <p:sldId id="345" r:id="rId8"/>
    <p:sldId id="343" r:id="rId9"/>
    <p:sldId id="342" r:id="rId10"/>
    <p:sldId id="341" r:id="rId11"/>
    <p:sldId id="340" r:id="rId12"/>
    <p:sldId id="339" r:id="rId13"/>
    <p:sldId id="338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81" autoAdjust="0"/>
    <p:restoredTop sz="94660"/>
  </p:normalViewPr>
  <p:slideViewPr>
    <p:cSldViewPr showGuides="1">
      <p:cViewPr>
        <p:scale>
          <a:sx n="75" d="100"/>
          <a:sy n="75" d="100"/>
        </p:scale>
        <p:origin x="66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7924" y="3143235"/>
            <a:ext cx="8776151" cy="57152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8077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67949" y="6142332"/>
            <a:ext cx="786149" cy="436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544312" cy="48632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24192" y="5191902"/>
            <a:ext cx="605550" cy="57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71" r="62118"/>
          <a:stretch>
            <a:fillRect/>
          </a:stretch>
        </p:blipFill>
        <p:spPr>
          <a:xfrm>
            <a:off x="9065242" y="2564904"/>
            <a:ext cx="3113358" cy="237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47451"/>
            <a:ext cx="11340000" cy="17137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71" r="62118"/>
          <a:stretch>
            <a:fillRect/>
          </a:stretch>
        </p:blipFill>
        <p:spPr>
          <a:xfrm>
            <a:off x="4151784" y="963093"/>
            <a:ext cx="3888432" cy="296783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9840456" cy="4587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6040" y="4653136"/>
            <a:ext cx="648072" cy="42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r="12589" b="4248"/>
          <a:stretch>
            <a:fillRect/>
          </a:stretch>
        </p:blipFill>
        <p:spPr>
          <a:xfrm>
            <a:off x="8567810" y="3271014"/>
            <a:ext cx="3624190" cy="3569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900000"/>
            <a:ext cx="9192384" cy="48848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264" y="4365104"/>
            <a:ext cx="3443118" cy="226911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040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772816"/>
            <a:ext cx="570207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3" y="2543641"/>
            <a:ext cx="5702078" cy="616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3" y="3429000"/>
            <a:ext cx="5486055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803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2" y="1844825"/>
            <a:ext cx="10310591" cy="252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4581128"/>
            <a:ext cx="6710190" cy="736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2891" y="4009277"/>
            <a:ext cx="3947174" cy="2601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8832344" cy="37511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3784" y="4581128"/>
            <a:ext cx="6984776" cy="20531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9552424" cy="36338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4433355"/>
            <a:ext cx="7606698" cy="223600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76360" cy="36090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5792" y="4544204"/>
            <a:ext cx="6984776" cy="20531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97415" cy="53110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18"/>
          <a:stretch>
            <a:fillRect/>
          </a:stretch>
        </p:blipFill>
        <p:spPr>
          <a:xfrm>
            <a:off x="9480376" y="1988840"/>
            <a:ext cx="2584632" cy="4104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6240" y="4797152"/>
            <a:ext cx="565093" cy="51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873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3" y="2708921"/>
            <a:ext cx="5270031" cy="53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2" y="3501008"/>
            <a:ext cx="829436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910727"/>
            <a:ext cx="8078342" cy="63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1360" y="1663639"/>
            <a:ext cx="5760640" cy="16933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384510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35360" y="1772816"/>
            <a:ext cx="7503475" cy="107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362" y="3057540"/>
            <a:ext cx="8799618" cy="591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5362" y="3861049"/>
            <a:ext cx="786351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3952" y="4797152"/>
            <a:ext cx="6336704" cy="1862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145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2" y="1772816"/>
            <a:ext cx="9950552" cy="60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826900"/>
            <a:ext cx="5846094" cy="431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2" y="3575709"/>
            <a:ext cx="8870431" cy="60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37612" y="4629794"/>
            <a:ext cx="6984776" cy="2053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77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07842" cy="43227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2" r="22748"/>
          <a:stretch>
            <a:fillRect/>
          </a:stretch>
        </p:blipFill>
        <p:spPr>
          <a:xfrm>
            <a:off x="8760296" y="3651643"/>
            <a:ext cx="2914842" cy="2960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56240" y="2348880"/>
            <a:ext cx="489768" cy="462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13536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5441" y="5733256"/>
            <a:ext cx="1080120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3881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2328" y="4658691"/>
            <a:ext cx="285304" cy="32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52424" cy="36808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4032" y="3284984"/>
            <a:ext cx="1296144" cy="48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56"/>
          <a:stretch>
            <a:fillRect/>
          </a:stretch>
        </p:blipFill>
        <p:spPr>
          <a:xfrm>
            <a:off x="9508223" y="3064430"/>
            <a:ext cx="2683777" cy="39386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57452" cy="42186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t="16123" r="15763"/>
          <a:stretch>
            <a:fillRect/>
          </a:stretch>
        </p:blipFill>
        <p:spPr>
          <a:xfrm>
            <a:off x="8112224" y="3527667"/>
            <a:ext cx="3970040" cy="34801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77409" y="4437112"/>
            <a:ext cx="2726703" cy="5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680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764704"/>
            <a:ext cx="1069396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36301" y="1169083"/>
            <a:ext cx="2298619" cy="4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5790" y="2400195"/>
            <a:ext cx="2199850" cy="4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7173" y="2355264"/>
            <a:ext cx="1239098" cy="512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74170" y="3208955"/>
            <a:ext cx="736276" cy="413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98942" y="4080618"/>
            <a:ext cx="754234" cy="35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7562" y="4071632"/>
            <a:ext cx="556696" cy="36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56000" y="5015184"/>
            <a:ext cx="745255" cy="35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21166" y="4862419"/>
            <a:ext cx="2945105" cy="575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92277" y="5805972"/>
            <a:ext cx="3034896" cy="575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36002" y="3077680"/>
            <a:ext cx="2354733" cy="3373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2024-11-16T08:56:47Z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