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  <p:sldId id="351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6" autoAdjust="0"/>
    <p:restoredTop sz="94660"/>
  </p:normalViewPr>
  <p:slideViewPr>
    <p:cSldViewPr showGuides="1">
      <p:cViewPr varScale="1">
        <p:scale>
          <a:sx n="91" d="100"/>
          <a:sy n="91" d="100"/>
        </p:scale>
        <p:origin x="76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825" y="3022579"/>
            <a:ext cx="4864350" cy="8128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4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717032"/>
            <a:ext cx="1074263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701956"/>
            <a:ext cx="5846094" cy="4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496186"/>
            <a:ext cx="10742638" cy="116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794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891748"/>
            <a:ext cx="4751183" cy="4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749439"/>
            <a:ext cx="2389874" cy="4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000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0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1968022"/>
            <a:ext cx="371335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3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5541" y="3835334"/>
            <a:ext cx="837884" cy="3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552424" cy="47715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55995" y="4894561"/>
            <a:ext cx="100811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3"/>
          <a:stretch>
            <a:fillRect/>
          </a:stretch>
        </p:blipFill>
        <p:spPr>
          <a:xfrm>
            <a:off x="9624992" y="3437880"/>
            <a:ext cx="2397792" cy="3258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01424" cy="41851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9456" y="4437112"/>
            <a:ext cx="4248472" cy="53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4" r="33961"/>
          <a:stretch>
            <a:fillRect/>
          </a:stretch>
        </p:blipFill>
        <p:spPr>
          <a:xfrm>
            <a:off x="9291984" y="3494901"/>
            <a:ext cx="2592288" cy="3330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106"/>
            <a:ext cx="8616320" cy="42616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4077072"/>
            <a:ext cx="3528392" cy="266819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8574"/>
            <a:ext cx="11340000" cy="34498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1904" y="3425469"/>
            <a:ext cx="4088488" cy="309174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06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988840"/>
            <a:ext cx="11340000" cy="24443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86984" y="3005672"/>
            <a:ext cx="93610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1944" y="3211015"/>
            <a:ext cx="4088488" cy="3091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80458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47728" y="1959164"/>
            <a:ext cx="3888432" cy="62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15330" y="2844470"/>
            <a:ext cx="120095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59394" y="4022218"/>
            <a:ext cx="744606" cy="35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320136" y="4509120"/>
            <a:ext cx="1296144" cy="43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74138" y="5690354"/>
            <a:ext cx="751978" cy="31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5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19497" cy="586800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29706" y="3318469"/>
            <a:ext cx="1805854" cy="93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9707" y="4493581"/>
            <a:ext cx="1317709" cy="28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56736" y="5081140"/>
            <a:ext cx="6630389" cy="80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9707" y="6191813"/>
            <a:ext cx="2279486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900000"/>
            <a:ext cx="4032448" cy="3049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6" grpId="0" animBg="1"/>
      <p:bldP spid="3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552424" cy="39394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848" y="4149080"/>
            <a:ext cx="5040560" cy="243060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4512" cy="32937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584" y="4077072"/>
            <a:ext cx="5589484" cy="269530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9891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321914" y="5035773"/>
            <a:ext cx="3970428" cy="38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8906" y="992261"/>
            <a:ext cx="6048672" cy="29167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323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660198"/>
            <a:ext cx="6782198" cy="45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385496"/>
            <a:ext cx="5630070" cy="45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013978"/>
            <a:ext cx="2461718" cy="55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742826"/>
            <a:ext cx="7862318" cy="108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128" y="1177130"/>
            <a:ext cx="4687218" cy="2260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12"/>
          <a:stretch>
            <a:fillRect/>
          </a:stretch>
        </p:blipFill>
        <p:spPr>
          <a:xfrm>
            <a:off x="360000" y="900000"/>
            <a:ext cx="9821891" cy="3033056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7012" y="2780928"/>
            <a:ext cx="96574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8088" y="3952656"/>
            <a:ext cx="4687218" cy="22602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00" y="3356992"/>
            <a:ext cx="15595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9536" y="3356992"/>
            <a:ext cx="54006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911" y="1556792"/>
            <a:ext cx="965742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88"/>
          <a:stretch>
            <a:fillRect/>
          </a:stretch>
        </p:blipFill>
        <p:spPr>
          <a:xfrm>
            <a:off x="360000" y="3758409"/>
            <a:ext cx="9821891" cy="2834944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2207568" y="3758409"/>
            <a:ext cx="2592288" cy="40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7012" y="4364999"/>
            <a:ext cx="8649308" cy="97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27012" y="5437909"/>
            <a:ext cx="9441396" cy="97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7403" y="980728"/>
            <a:ext cx="5077194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4" grpId="0" animBg="1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4481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04936" y="4032609"/>
            <a:ext cx="405975" cy="37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5514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6289" y="1848453"/>
            <a:ext cx="292460" cy="36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2507" y="5934779"/>
            <a:ext cx="301322" cy="36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49949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9268" y="2060848"/>
            <a:ext cx="2598380" cy="48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9268" y="2708920"/>
            <a:ext cx="3462476" cy="79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9268" y="3670254"/>
            <a:ext cx="6990868" cy="213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9268" y="5877272"/>
            <a:ext cx="8215004" cy="89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22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6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693255"/>
            <a:ext cx="428463" cy="39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645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6573" y="4326912"/>
            <a:ext cx="365590" cy="39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199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28303" y="6161836"/>
            <a:ext cx="311284" cy="33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507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3950" y="5254575"/>
            <a:ext cx="528877" cy="38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2024-11-16T08:44:45Z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