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9" r:id="rId4"/>
    <p:sldId id="348" r:id="rId5"/>
    <p:sldId id="347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7" autoAdjust="0"/>
    <p:restoredTop sz="94660"/>
  </p:normalViewPr>
  <p:slideViewPr>
    <p:cSldViewPr showGuides="1">
      <p:cViewPr>
        <p:scale>
          <a:sx n="75" d="100"/>
          <a:sy n="75" d="100"/>
        </p:scale>
        <p:origin x="71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1791" y="2193861"/>
            <a:ext cx="8128418" cy="24702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28928" cy="58680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29004" y="5116898"/>
            <a:ext cx="2975574" cy="35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9004" y="5805264"/>
            <a:ext cx="137450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8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664828"/>
            <a:ext cx="380856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416520" cy="3039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296" y="2492896"/>
            <a:ext cx="86409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4"/>
          <a:stretch>
            <a:fillRect/>
          </a:stretch>
        </p:blipFill>
        <p:spPr>
          <a:xfrm>
            <a:off x="3870341" y="3714650"/>
            <a:ext cx="4451318" cy="31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874372" cy="45460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2224" y="3221695"/>
            <a:ext cx="561086" cy="6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6" r="5550"/>
          <a:stretch>
            <a:fillRect/>
          </a:stretch>
        </p:blipFill>
        <p:spPr>
          <a:xfrm>
            <a:off x="8544272" y="4077072"/>
            <a:ext cx="3415509" cy="2859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242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6" r="5550"/>
          <a:stretch>
            <a:fillRect/>
          </a:stretch>
        </p:blipFill>
        <p:spPr>
          <a:xfrm>
            <a:off x="5015880" y="3573016"/>
            <a:ext cx="4032448" cy="337643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593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7648" y="5157192"/>
            <a:ext cx="17281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600" y="5984723"/>
            <a:ext cx="80648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7"/>
            <a:ext cx="8544312" cy="33414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5" y="3573016"/>
            <a:ext cx="3532571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696440" cy="22028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3068960"/>
            <a:ext cx="4107982" cy="368443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13909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8046" y="5517232"/>
            <a:ext cx="5047874" cy="45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8047" y="6198760"/>
            <a:ext cx="5047874" cy="44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337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26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4039" y="3511032"/>
            <a:ext cx="408914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888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6731" y="3865548"/>
            <a:ext cx="354740" cy="30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>
            <a:fillRect/>
          </a:stretch>
        </p:blipFill>
        <p:spPr>
          <a:xfrm>
            <a:off x="8472264" y="1996339"/>
            <a:ext cx="3143712" cy="4046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50000" cy="3492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5" r="19356"/>
          <a:stretch>
            <a:fillRect/>
          </a:stretch>
        </p:blipFill>
        <p:spPr>
          <a:xfrm>
            <a:off x="7392144" y="3363547"/>
            <a:ext cx="4320480" cy="337167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44212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5" r="19356"/>
          <a:stretch>
            <a:fillRect/>
          </a:stretch>
        </p:blipFill>
        <p:spPr>
          <a:xfrm>
            <a:off x="7392144" y="3363547"/>
            <a:ext cx="4320480" cy="33716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9208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3326" y="1707954"/>
            <a:ext cx="9949138" cy="51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325" y="2443467"/>
            <a:ext cx="994913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3324" y="3182109"/>
            <a:ext cx="7862369" cy="59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3324" y="3910466"/>
            <a:ext cx="9229059" cy="6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3326" y="4653136"/>
            <a:ext cx="72729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23325" y="5387752"/>
            <a:ext cx="7272902" cy="54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23325" y="6110071"/>
            <a:ext cx="7272902" cy="56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5" r="19356"/>
          <a:stretch>
            <a:fillRect/>
          </a:stretch>
        </p:blipFill>
        <p:spPr>
          <a:xfrm>
            <a:off x="8185693" y="3865388"/>
            <a:ext cx="3682980" cy="2874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6" grpId="0" animBg="1"/>
      <p:bldP spid="30" grpId="0" animBg="1"/>
      <p:bldP spid="39" grpId="0" animBg="1"/>
      <p:bldP spid="45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090661"/>
            <a:ext cx="380856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68448" cy="4002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312" y="342900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>
            <a:fillRect/>
          </a:stretch>
        </p:blipFill>
        <p:spPr>
          <a:xfrm>
            <a:off x="8904312" y="3750528"/>
            <a:ext cx="3493424" cy="308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850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3737290"/>
            <a:ext cx="323727" cy="3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3" r="9942"/>
          <a:stretch>
            <a:fillRect/>
          </a:stretch>
        </p:blipFill>
        <p:spPr>
          <a:xfrm>
            <a:off x="6599645" y="3137508"/>
            <a:ext cx="4464496" cy="3720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9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9736" y="4178754"/>
            <a:ext cx="100811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679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400" y="3429000"/>
            <a:ext cx="2016223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995" y="3487442"/>
            <a:ext cx="3384376" cy="324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408408" cy="29493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2997736"/>
            <a:ext cx="4685064" cy="359761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4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780928"/>
            <a:ext cx="5055083" cy="388174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