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5"/>
  </p:handout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061941"/>
            <a:ext cx="10800000" cy="650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393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11424" y="3882975"/>
            <a:ext cx="5616624" cy="4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1424" y="4797152"/>
            <a:ext cx="7632848" cy="744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11425" y="5884333"/>
            <a:ext cx="5616624" cy="476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9212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1914" y="2636913"/>
            <a:ext cx="4909990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14" y="4158076"/>
            <a:ext cx="5046376" cy="133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532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02720" y="3717032"/>
            <a:ext cx="620139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02719" y="5085184"/>
            <a:ext cx="620139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01535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5360" y="3060448"/>
            <a:ext cx="9001000" cy="111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359" y="4509120"/>
            <a:ext cx="5040561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359" y="5776968"/>
            <a:ext cx="3168353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3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186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636912"/>
            <a:ext cx="8294366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3" y="4221088"/>
            <a:ext cx="6278143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14" y="5661248"/>
            <a:ext cx="2821758" cy="9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362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352" y="3645024"/>
            <a:ext cx="720080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352" y="5157193"/>
            <a:ext cx="64087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352" y="6200673"/>
            <a:ext cx="5467630" cy="352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876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277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1913" y="2492897"/>
            <a:ext cx="6062119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3" y="3932308"/>
            <a:ext cx="5702079" cy="108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13" y="5343716"/>
            <a:ext cx="3901879" cy="117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7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7263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14" y="2420888"/>
            <a:ext cx="6926214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02119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803260" y="4111137"/>
            <a:ext cx="4932701" cy="51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3259" y="4869161"/>
            <a:ext cx="493270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03260" y="5805264"/>
            <a:ext cx="5076715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2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2024-11-16T08:55:35Z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