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6" r:id="rId9"/>
    <p:sldId id="345" r:id="rId10"/>
    <p:sldId id="344" r:id="rId11"/>
    <p:sldId id="343" r:id="rId12"/>
    <p:sldId id="342" r:id="rId13"/>
    <p:sldId id="341" r:id="rId14"/>
    <p:sldId id="339" r:id="rId15"/>
    <p:sldId id="338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38" autoAdjust="0"/>
    <p:restoredTop sz="94660"/>
  </p:normalViewPr>
  <p:slideViewPr>
    <p:cSldViewPr showGuides="1">
      <p:cViewPr varScale="1">
        <p:scale>
          <a:sx n="87" d="100"/>
          <a:sy n="87" d="100"/>
        </p:scale>
        <p:origin x="76" y="3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1246" y="2984477"/>
            <a:ext cx="8909508" cy="8890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9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9420" y="2148726"/>
            <a:ext cx="1114005" cy="4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1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2972" y="3124206"/>
            <a:ext cx="599848" cy="39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598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87488" y="3717032"/>
            <a:ext cx="936103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60"/>
          <a:stretch>
            <a:fillRect/>
          </a:stretch>
        </p:blipFill>
        <p:spPr>
          <a:xfrm>
            <a:off x="5336075" y="2994202"/>
            <a:ext cx="2560125" cy="36255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9984472" cy="344444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87488" y="3356992"/>
            <a:ext cx="1512168" cy="53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75" r="26772"/>
          <a:stretch>
            <a:fillRect/>
          </a:stretch>
        </p:blipFill>
        <p:spPr>
          <a:xfrm>
            <a:off x="5835792" y="2852936"/>
            <a:ext cx="3168352" cy="39233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99"/>
            <a:ext cx="11340000" cy="44792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5680" y="3789040"/>
            <a:ext cx="93610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12" r="65499"/>
          <a:stretch>
            <a:fillRect/>
          </a:stretch>
        </p:blipFill>
        <p:spPr>
          <a:xfrm>
            <a:off x="7053550" y="3429000"/>
            <a:ext cx="3600400" cy="36443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13355" cy="38884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935760" y="3501008"/>
            <a:ext cx="1728192" cy="104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24653"/>
          <a:stretch>
            <a:fillRect/>
          </a:stretch>
        </p:blipFill>
        <p:spPr>
          <a:xfrm>
            <a:off x="9422459" y="3190268"/>
            <a:ext cx="2669839" cy="3888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556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59796" y="4941168"/>
            <a:ext cx="6592388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59796" y="5876129"/>
            <a:ext cx="6592388" cy="49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448" y="4006207"/>
            <a:ext cx="6592388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244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245491" y="5392057"/>
            <a:ext cx="3465793" cy="45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440" y="4354841"/>
            <a:ext cx="61926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44341" cy="5868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7608" y="1629448"/>
            <a:ext cx="2312008" cy="100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7608" y="2893823"/>
            <a:ext cx="5400000" cy="35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7609" y="3507353"/>
            <a:ext cx="2384015" cy="100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27609" y="4630735"/>
            <a:ext cx="5120319" cy="100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327608" y="5805264"/>
            <a:ext cx="332012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216" y="913521"/>
            <a:ext cx="3746693" cy="233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5" grpId="0" animBg="1"/>
      <p:bldP spid="43" grpId="0" animBg="1"/>
      <p:bldP spid="5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977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61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109945"/>
            <a:ext cx="361812" cy="4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74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8"/>
          <a:stretch>
            <a:fillRect/>
          </a:stretch>
        </p:blipFill>
        <p:spPr>
          <a:xfrm>
            <a:off x="4452136" y="2564904"/>
            <a:ext cx="3287728" cy="392881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00496" cy="25651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66" r="35449"/>
          <a:stretch>
            <a:fillRect/>
          </a:stretch>
        </p:blipFill>
        <p:spPr>
          <a:xfrm>
            <a:off x="4444307" y="3284984"/>
            <a:ext cx="3303385" cy="35340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258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1916832"/>
            <a:ext cx="613412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2826295"/>
            <a:ext cx="5558062" cy="60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3" y="3702301"/>
            <a:ext cx="5558062" cy="60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r="55226"/>
          <a:stretch>
            <a:fillRect/>
          </a:stretch>
        </p:blipFill>
        <p:spPr>
          <a:xfrm>
            <a:off x="8168071" y="1700808"/>
            <a:ext cx="3702015" cy="3968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759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035171"/>
            <a:ext cx="7646294" cy="217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629850"/>
            <a:ext cx="5312947" cy="45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226"/>
          <a:stretch>
            <a:fillRect/>
          </a:stretch>
        </p:blipFill>
        <p:spPr>
          <a:xfrm>
            <a:off x="8811906" y="1052736"/>
            <a:ext cx="2888094" cy="309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864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2" y="2762494"/>
            <a:ext cx="6350152" cy="67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3" y="3633406"/>
            <a:ext cx="5558064" cy="76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2" y="4509120"/>
            <a:ext cx="77903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3" y="5387989"/>
            <a:ext cx="5558064" cy="76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8917414" y="1903912"/>
            <a:ext cx="2837918" cy="2724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  <p:bldP spid="22" grpId="0" animBg="1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379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1700808"/>
            <a:ext cx="2893766" cy="130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164485"/>
            <a:ext cx="6710190" cy="72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149080"/>
            <a:ext cx="671019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5072942"/>
            <a:ext cx="6710190" cy="79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8760296" y="1320515"/>
            <a:ext cx="2837918" cy="2724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3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214392"/>
            <a:ext cx="380856" cy="3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2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150588"/>
            <a:ext cx="342770" cy="39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9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358235"/>
            <a:ext cx="371335" cy="4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192384" cy="32295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2101" y="2636912"/>
            <a:ext cx="595008" cy="50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8"/>
          <a:stretch>
            <a:fillRect/>
          </a:stretch>
        </p:blipFill>
        <p:spPr>
          <a:xfrm>
            <a:off x="8904312" y="2784163"/>
            <a:ext cx="2665085" cy="3662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3049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959473"/>
            <a:ext cx="371334" cy="4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r="23384"/>
          <a:stretch>
            <a:fillRect/>
          </a:stretch>
        </p:blipFill>
        <p:spPr>
          <a:xfrm>
            <a:off x="5951984" y="2732719"/>
            <a:ext cx="3312368" cy="3848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29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r="23384"/>
          <a:stretch>
            <a:fillRect/>
          </a:stretch>
        </p:blipFill>
        <p:spPr>
          <a:xfrm>
            <a:off x="2999656" y="2852936"/>
            <a:ext cx="3312368" cy="384883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7176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09337" y="3895597"/>
            <a:ext cx="291599" cy="26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68</cp:revision>
  <dcterms:created xsi:type="dcterms:W3CDTF">2015-09-16T06:44:00Z</dcterms:created>
  <dcterms:modified xsi:type="dcterms:W3CDTF">2024-11-16T09:02:04Z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