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7"/>
  </p:handoutMasterIdLst>
  <p:sldIdLst>
    <p:sldId id="302" r:id="rId3"/>
    <p:sldId id="337" r:id="rId4"/>
    <p:sldId id="336" r:id="rId5"/>
    <p:sldId id="335" r:id="rId6"/>
    <p:sldId id="334" r:id="rId7"/>
    <p:sldId id="332" r:id="rId8"/>
    <p:sldId id="331" r:id="rId9"/>
    <p:sldId id="330" r:id="rId10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28" autoAdjust="0"/>
    <p:restoredTop sz="94660"/>
  </p:normalViewPr>
  <p:slideViewPr>
    <p:cSldViewPr showGuides="1">
      <p:cViewPr varScale="1">
        <p:scale>
          <a:sx n="90" d="100"/>
          <a:sy n="90" d="100"/>
        </p:scale>
        <p:origin x="80" y="3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045780"/>
            <a:ext cx="10800000" cy="6789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2844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91344" y="2348880"/>
            <a:ext cx="5544616" cy="85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3528561"/>
            <a:ext cx="3951385" cy="39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184" y="3861048"/>
            <a:ext cx="3746462" cy="24591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3592" y="980728"/>
            <a:ext cx="2880320" cy="132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60336" cy="41387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216" y="4725144"/>
            <a:ext cx="3641287" cy="193483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2273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14" y="3596697"/>
            <a:ext cx="4765974" cy="552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4437112"/>
            <a:ext cx="4477942" cy="62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589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120485"/>
            <a:ext cx="4103727" cy="41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073988"/>
            <a:ext cx="3829870" cy="93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4" y="4365104"/>
            <a:ext cx="368585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3" y="5229200"/>
            <a:ext cx="4103727" cy="8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5849" y="1062396"/>
            <a:ext cx="4324698" cy="2297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7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70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168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3574" cy="586800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3783" y="2348880"/>
            <a:ext cx="4404065" cy="615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3782" y="3284984"/>
            <a:ext cx="980466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23782" y="4685432"/>
            <a:ext cx="4908121" cy="97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323783" y="6125055"/>
            <a:ext cx="5749428" cy="41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7" grpId="0" animBg="1"/>
      <p:bldP spid="47" grpId="0" animBg="1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2973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91344" y="2924944"/>
            <a:ext cx="5462559" cy="96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4379585"/>
            <a:ext cx="4765974" cy="54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7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4152" y="3096383"/>
            <a:ext cx="3525728" cy="286161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99365" cy="58680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8767" y="2492896"/>
            <a:ext cx="5623217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8767" y="4048873"/>
            <a:ext cx="2053512" cy="37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8766" y="4814603"/>
            <a:ext cx="3318961" cy="531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8766" y="5381935"/>
            <a:ext cx="3679002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8767" y="6252303"/>
            <a:ext cx="3427725" cy="32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9" grpId="0" animBg="1"/>
      <p:bldP spid="31" grpId="0" animBg="1"/>
      <p:bldP spid="37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137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7136" y="3698450"/>
            <a:ext cx="3890958" cy="39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7136" y="4546730"/>
            <a:ext cx="4039600" cy="125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9416" y="6093296"/>
            <a:ext cx="4327633" cy="56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09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352" y="1988840"/>
            <a:ext cx="835292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352" y="2852937"/>
            <a:ext cx="36004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352" y="3789040"/>
            <a:ext cx="5040560" cy="113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352" y="5085184"/>
            <a:ext cx="2520280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184" y="3861048"/>
            <a:ext cx="3746462" cy="2459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21" grpId="0" animBg="1"/>
      <p:bldP spid="2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2024-11-16T08:46:37Z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