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7"/>
  </p:handoutMasterIdLst>
  <p:sldIdLst>
    <p:sldId id="302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4"/>
    <p:sldId id="326" r:id="rId25"/>
    <p:sldId id="325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850390"/>
            <a:ext cx="10800000" cy="27210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680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883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75790"/>
            <a:ext cx="855408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00985"/>
            <a:ext cx="5410200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119880"/>
            <a:ext cx="467931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977130"/>
            <a:ext cx="416115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778500"/>
            <a:ext cx="855408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5" grpId="0" bldLvl="0" animBg="1"/>
      <p:bldP spid="18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54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27495" y="4798060"/>
            <a:ext cx="94488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29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95400" y="4309745"/>
            <a:ext cx="299910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7265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62424" y="3807205"/>
            <a:ext cx="267763" cy="27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78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61865" y="3601720"/>
            <a:ext cx="263017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34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20890" y="3382010"/>
            <a:ext cx="96139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3835" y="4320540"/>
            <a:ext cx="110426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2204720"/>
            <a:ext cx="2795270" cy="272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468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03095"/>
            <a:ext cx="606679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682240"/>
            <a:ext cx="606679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573145"/>
            <a:ext cx="606679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864090" cy="41554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7755" y="3860800"/>
            <a:ext cx="3070225" cy="2853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49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235" y="2996565"/>
            <a:ext cx="3526155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84710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70341" y="3919712"/>
            <a:ext cx="237192" cy="27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980440"/>
            <a:ext cx="10226040" cy="4972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30" y="2637155"/>
            <a:ext cx="460883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3495040"/>
            <a:ext cx="330581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60010" y="5229225"/>
            <a:ext cx="65151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5185" y="3500755"/>
            <a:ext cx="3407410" cy="3166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734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741170"/>
            <a:ext cx="406400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36265"/>
            <a:ext cx="6770370" cy="142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838700"/>
            <a:ext cx="61588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71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63725"/>
            <a:ext cx="644842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715260"/>
            <a:ext cx="5203825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185920"/>
            <a:ext cx="4399915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77900"/>
            <a:ext cx="10800000" cy="5022252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0704195" y="2239010"/>
            <a:ext cx="34607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6090" y="4797425"/>
            <a:ext cx="34607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7997825" cy="2884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035" y="2277110"/>
            <a:ext cx="4613910" cy="44545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495" y="764745"/>
            <a:ext cx="847553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11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5214" y="1785835"/>
            <a:ext cx="10321209" cy="307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148199"/>
            <a:ext cx="4065642" cy="4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2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5069142"/>
            <a:ext cx="371334" cy="4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768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3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7425" y="3333750"/>
            <a:ext cx="226377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2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831" y="2339590"/>
            <a:ext cx="542721" cy="409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