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5" autoAdjust="0"/>
    <p:restoredTop sz="94660"/>
  </p:normalViewPr>
  <p:slideViewPr>
    <p:cSldViewPr showGuides="1">
      <p:cViewPr varScale="1">
        <p:scale>
          <a:sx n="91" d="100"/>
          <a:sy n="91" d="100"/>
        </p:scale>
        <p:origin x="84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3111989"/>
            <a:ext cx="10800000" cy="56163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90747" cy="5868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3758" y="1772816"/>
            <a:ext cx="454810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3757" y="2620031"/>
            <a:ext cx="4548106" cy="703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3758" y="3514764"/>
            <a:ext cx="4548106" cy="636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3757" y="4285082"/>
            <a:ext cx="454810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3757" y="5132297"/>
            <a:ext cx="4548106" cy="703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3758" y="5966695"/>
            <a:ext cx="4548106" cy="703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19" grpId="0" animBg="1"/>
      <p:bldP spid="21" grpId="0" animBg="1"/>
      <p:bldP spid="25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247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60001" y="1916832"/>
            <a:ext cx="304080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47376" y="3284984"/>
            <a:ext cx="5676616" cy="61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47376" y="4221088"/>
            <a:ext cx="402043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91191" y="909397"/>
            <a:ext cx="2921433" cy="36902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 animBg="1"/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0393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1988840"/>
            <a:ext cx="822235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2996660"/>
            <a:ext cx="4045894" cy="64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4064051"/>
            <a:ext cx="3613846" cy="1021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14" y="5607955"/>
            <a:ext cx="3541838" cy="1095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37840" y="3113421"/>
            <a:ext cx="2921433" cy="36902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  <p:bldP spid="18" grpId="0" animBg="1"/>
      <p:bldP spid="2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883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136" y="3140968"/>
            <a:ext cx="3695890" cy="308625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0802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2506" y="1948748"/>
            <a:ext cx="1439200" cy="39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12588" y="1940425"/>
            <a:ext cx="682164" cy="382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38230" y="2781089"/>
            <a:ext cx="1472476" cy="382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06322" y="4470740"/>
            <a:ext cx="915098" cy="341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02901" y="5311404"/>
            <a:ext cx="690483" cy="332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07628" y="5311404"/>
            <a:ext cx="690482" cy="32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20503" y="5311404"/>
            <a:ext cx="183019" cy="332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25013" y="6135421"/>
            <a:ext cx="266210" cy="332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36400" cy="37931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51784" y="4221088"/>
            <a:ext cx="3221201" cy="232000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74936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21914" y="3842157"/>
            <a:ext cx="4261918" cy="666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14" y="5603643"/>
            <a:ext cx="4027556" cy="399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55685" y="4675064"/>
            <a:ext cx="4261918" cy="666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8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176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1988840"/>
            <a:ext cx="771830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2883812"/>
            <a:ext cx="2893766" cy="1049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4" y="4395116"/>
            <a:ext cx="2627909" cy="43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8799" y="1404902"/>
            <a:ext cx="3221201" cy="23200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0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6712"/>
            <a:ext cx="9360000" cy="516223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055155"/>
            <a:ext cx="9360000" cy="589606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839416" y="3241151"/>
            <a:ext cx="5760640" cy="119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39416" y="4725144"/>
            <a:ext cx="2952328" cy="53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839416" y="5409345"/>
            <a:ext cx="2448272" cy="467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95400" y="6036765"/>
            <a:ext cx="3600400" cy="607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7" grpId="0" animBg="1"/>
      <p:bldP spid="28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75047" cy="586800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22468" y="1916832"/>
            <a:ext cx="2965220" cy="1245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2468" y="3491308"/>
            <a:ext cx="3668718" cy="356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2468" y="4220952"/>
            <a:ext cx="5269477" cy="553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2467" y="5013176"/>
            <a:ext cx="526947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2468" y="6129561"/>
            <a:ext cx="2204984" cy="46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8820" y="1388216"/>
            <a:ext cx="2813195" cy="31878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2" grpId="0" animBg="1"/>
      <p:bldP spid="26" grpId="0" animBg="1"/>
      <p:bldP spid="3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10560536" cy="351844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8288" y="2780928"/>
            <a:ext cx="2921433" cy="369023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66</cp:revision>
  <dcterms:created xsi:type="dcterms:W3CDTF">2015-09-16T06:44:00Z</dcterms:created>
  <dcterms:modified xsi:type="dcterms:W3CDTF">2024-11-16T08:50:17Z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