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02" r:id="rId3"/>
    <p:sldId id="350" r:id="rId4"/>
    <p:sldId id="349" r:id="rId5"/>
    <p:sldId id="348" r:id="rId6"/>
    <p:sldId id="347" r:id="rId7"/>
    <p:sldId id="346" r:id="rId8"/>
    <p:sldId id="345" r:id="rId9"/>
    <p:sldId id="344" r:id="rId10"/>
    <p:sldId id="343" r:id="rId11"/>
    <p:sldId id="342" r:id="rId12"/>
    <p:sldId id="341" r:id="rId13"/>
    <p:sldId id="340" r:id="rId14"/>
    <p:sldId id="339" r:id="rId15"/>
    <p:sldId id="338" r:id="rId16"/>
    <p:sldId id="337" r:id="rId17"/>
    <p:sldId id="335" r:id="rId18"/>
    <p:sldId id="334" r:id="rId19"/>
    <p:sldId id="333" r:id="rId20"/>
    <p:sldId id="332" r:id="rId21"/>
    <p:sldId id="331" r:id="rId22"/>
    <p:sldId id="330" r:id="rId23"/>
    <p:sldId id="329" r:id="rId24"/>
    <p:sldId id="328" r:id="rId25"/>
    <p:sldId id="327" r:id="rId26"/>
    <p:sldId id="326" r:id="rId27"/>
    <p:sldId id="325" r:id="rId28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75" d="100"/>
          <a:sy n="75" d="100"/>
        </p:scale>
        <p:origin x="1100" y="62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4" Type="http://schemas.openxmlformats.org/officeDocument/2006/relationships/tags" Target="tags/tag1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9" Type="http://schemas.openxmlformats.org/officeDocument/2006/relationships/notesMaster" Target="notesMasters/notesMaster1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17414" y="2197036"/>
            <a:ext cx="9157171" cy="2463927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983091" cy="4618162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90486" y="4005064"/>
            <a:ext cx="2505209" cy="2448272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624432" cy="3599689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04312" y="3789040"/>
            <a:ext cx="2845719" cy="2781043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13287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321914" y="1986468"/>
            <a:ext cx="4189910" cy="10864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21914" y="3406504"/>
            <a:ext cx="7502278" cy="12466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321914" y="4912313"/>
            <a:ext cx="10886654" cy="1418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7" grpId="0" animBg="1"/>
      <p:bldP spid="2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0861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71738" y="2918719"/>
            <a:ext cx="371335" cy="3999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1"/>
            <a:ext cx="8544312" cy="436019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7673"/>
          <a:stretch>
            <a:fillRect/>
          </a:stretch>
        </p:blipFill>
        <p:spPr>
          <a:xfrm>
            <a:off x="8472264" y="3119031"/>
            <a:ext cx="3575760" cy="3738969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4148742"/>
            <a:ext cx="11340000" cy="252061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43324" y="4291958"/>
            <a:ext cx="437984" cy="3914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7673"/>
          <a:stretch>
            <a:fillRect/>
          </a:stretch>
        </p:blipFill>
        <p:spPr>
          <a:xfrm>
            <a:off x="4308120" y="944448"/>
            <a:ext cx="3575760" cy="373896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8602326" cy="476124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207568" y="5013176"/>
            <a:ext cx="444307" cy="4884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027" t="25998" r="11953"/>
          <a:stretch>
            <a:fillRect/>
          </a:stretch>
        </p:blipFill>
        <p:spPr>
          <a:xfrm>
            <a:off x="8950381" y="1728791"/>
            <a:ext cx="2881619" cy="2858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13729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23444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96094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321914" y="1772816"/>
            <a:ext cx="5414046" cy="9961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21914" y="2993355"/>
            <a:ext cx="5990110" cy="9961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321914" y="4237412"/>
            <a:ext cx="10799999" cy="12586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9482525" y="776682"/>
            <a:ext cx="1641537" cy="9961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6" grpId="0" animBg="1"/>
      <p:bldP spid="25" grpId="0" animBg="1"/>
      <p:bldP spid="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7230340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819347" y="4465751"/>
            <a:ext cx="218549" cy="249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859540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39527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944767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55669"/>
          </a:xfrm>
          <a:prstGeom prst="rect">
            <a:avLst/>
          </a:prstGeom>
        </p:spPr>
      </p:pic>
      <p:sp useBgFill="1">
        <p:nvSpPr>
          <p:cNvPr id="42" name="矩形 41"/>
          <p:cNvSpPr/>
          <p:nvPr/>
        </p:nvSpPr>
        <p:spPr bwMode="white">
          <a:xfrm>
            <a:off x="321914" y="2996952"/>
            <a:ext cx="10800000" cy="14196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3" name="矩形 42"/>
          <p:cNvSpPr/>
          <p:nvPr/>
        </p:nvSpPr>
        <p:spPr bwMode="white">
          <a:xfrm>
            <a:off x="321913" y="4664403"/>
            <a:ext cx="10800000" cy="11912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 animBg="1"/>
      <p:bldP spid="4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04232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78444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321913" y="1709883"/>
            <a:ext cx="4333927" cy="10099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1914" y="3024752"/>
            <a:ext cx="10382599" cy="4382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21913" y="3529737"/>
            <a:ext cx="6566175" cy="705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321913" y="4501598"/>
            <a:ext cx="10238583" cy="14564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4" grpId="0" animBg="1"/>
      <p:bldP spid="18" grpId="0" animBg="1"/>
      <p:bldP spid="20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908720"/>
            <a:ext cx="11340000" cy="3722332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6968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536161" y="4869160"/>
            <a:ext cx="1800200" cy="13681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160564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347751" y="6178637"/>
            <a:ext cx="776331" cy="350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764704"/>
            <a:ext cx="9120376" cy="4475159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367808" y="4514695"/>
            <a:ext cx="3559923" cy="2187917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26496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16038" y="3861048"/>
            <a:ext cx="3559923" cy="2187917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6728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216674" y="2060849"/>
            <a:ext cx="3303262" cy="1080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02720" y="4509120"/>
            <a:ext cx="2673000" cy="1152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5591944" y="4725144"/>
            <a:ext cx="1872207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  <p:bldP spid="1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68537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939294" y="980728"/>
            <a:ext cx="1965018" cy="12961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16038" y="2585374"/>
            <a:ext cx="3559923" cy="218791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388543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7510578" y="1196753"/>
            <a:ext cx="961685" cy="534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301588" y="900000"/>
            <a:ext cx="1010436" cy="13048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439817" y="2420888"/>
            <a:ext cx="1224136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16038" y="3422300"/>
            <a:ext cx="3559923" cy="218791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9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慢慢来</cp:lastModifiedBy>
  <cp:revision>68</cp:revision>
  <dcterms:created xsi:type="dcterms:W3CDTF">2015-09-16T06:44:00Z</dcterms:created>
  <dcterms:modified xsi:type="dcterms:W3CDTF">2024-11-16T08:42:27Z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