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52" r:id="rId4"/>
    <p:sldId id="351" r:id="rId5"/>
    <p:sldId id="350" r:id="rId6"/>
    <p:sldId id="349" r:id="rId7"/>
    <p:sldId id="347" r:id="rId8"/>
    <p:sldId id="346" r:id="rId9"/>
    <p:sldId id="343" r:id="rId10"/>
    <p:sldId id="342" r:id="rId11"/>
    <p:sldId id="341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31" autoAdjust="0"/>
    <p:restoredTop sz="94660"/>
  </p:normalViewPr>
  <p:slideViewPr>
    <p:cSldViewPr showGuides="1">
      <p:cViewPr>
        <p:scale>
          <a:sx n="75" d="100"/>
          <a:sy n="75" d="100"/>
        </p:scale>
        <p:origin x="644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2876" y="2930499"/>
            <a:ext cx="4826248" cy="99700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764704"/>
            <a:ext cx="8904352" cy="40753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87584" y="3604991"/>
            <a:ext cx="551708" cy="567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83"/>
          <a:stretch>
            <a:fillRect/>
          </a:stretch>
        </p:blipFill>
        <p:spPr>
          <a:xfrm>
            <a:off x="8773647" y="3588636"/>
            <a:ext cx="3429705" cy="32865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974309" cy="35066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24" r="9307"/>
          <a:stretch>
            <a:fillRect/>
          </a:stretch>
        </p:blipFill>
        <p:spPr>
          <a:xfrm>
            <a:off x="8472264" y="3545632"/>
            <a:ext cx="3533137" cy="331236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838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34156" y="2006009"/>
            <a:ext cx="542720" cy="400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24" r="9307"/>
          <a:stretch>
            <a:fillRect/>
          </a:stretch>
        </p:blipFill>
        <p:spPr>
          <a:xfrm>
            <a:off x="4329431" y="3518479"/>
            <a:ext cx="3533137" cy="33123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88"/>
            <a:ext cx="8472304" cy="389942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3552" y="4404219"/>
            <a:ext cx="5241638" cy="238177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7509"/>
            <a:ext cx="8184272" cy="38431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3552" y="4431603"/>
            <a:ext cx="5241638" cy="238177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8292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541" y="908720"/>
            <a:ext cx="11340000" cy="3978459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321912" y="2348880"/>
            <a:ext cx="9662520" cy="1060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321912" y="3561846"/>
            <a:ext cx="5846095" cy="443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321912" y="4157715"/>
            <a:ext cx="7502280" cy="69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1624"/>
          <a:stretch>
            <a:fillRect/>
          </a:stretch>
        </p:blipFill>
        <p:spPr>
          <a:xfrm>
            <a:off x="8616280" y="3645024"/>
            <a:ext cx="2920868" cy="27435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41" grpId="0" animBg="1"/>
      <p:bldP spid="4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85907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14" y="1643567"/>
            <a:ext cx="5342038" cy="45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2349003"/>
            <a:ext cx="7502278" cy="371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2" y="2888389"/>
            <a:ext cx="3541840" cy="101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12" y="4131659"/>
            <a:ext cx="9086456" cy="486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1914" y="4789434"/>
            <a:ext cx="10064130" cy="486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21912" y="5421801"/>
            <a:ext cx="9662519" cy="63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1624"/>
          <a:stretch>
            <a:fillRect/>
          </a:stretch>
        </p:blipFill>
        <p:spPr>
          <a:xfrm>
            <a:off x="9552384" y="2824667"/>
            <a:ext cx="2337033" cy="21951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63952" y="1643567"/>
            <a:ext cx="4968552" cy="45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63752" y="2888389"/>
            <a:ext cx="3960440" cy="101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62278" y="2349003"/>
            <a:ext cx="2523766" cy="371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7" grpId="0" animBg="1"/>
      <p:bldP spid="19" grpId="0" animBg="1"/>
      <p:bldP spid="27" grpId="0" animBg="1"/>
      <p:bldP spid="31" grpId="0" animBg="1"/>
      <p:bldP spid="3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253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33652" y="4129459"/>
            <a:ext cx="428463" cy="390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580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87489" y="1844824"/>
            <a:ext cx="2952328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36160" y="5157192"/>
            <a:ext cx="1612101" cy="681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84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00654" y="2454126"/>
            <a:ext cx="952141" cy="409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62569" y="3808028"/>
            <a:ext cx="971183" cy="429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91133" y="5209603"/>
            <a:ext cx="942619" cy="409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3512" y="3808028"/>
            <a:ext cx="514971" cy="28529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96524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78389" cy="586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36962" y="2060848"/>
            <a:ext cx="2427523" cy="2592288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900000"/>
            <a:ext cx="9480416" cy="495015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2182" y="1772816"/>
            <a:ext cx="2629817" cy="2808312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71252" cy="586800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23823" y="2949793"/>
            <a:ext cx="6636273" cy="46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3822" y="3501009"/>
            <a:ext cx="663627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3823" y="4005065"/>
            <a:ext cx="3323905" cy="58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3823" y="4725144"/>
            <a:ext cx="4260009" cy="93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23824" y="5792202"/>
            <a:ext cx="7716392" cy="975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2105" y="1010588"/>
            <a:ext cx="3168352" cy="4095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  <p:bldP spid="25" grpId="0" animBg="1"/>
      <p:bldP spid="30" grpId="0" animBg="1"/>
      <p:bldP spid="3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0718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13" y="1547089"/>
            <a:ext cx="4405935" cy="1081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3" y="2762149"/>
            <a:ext cx="7574288" cy="1026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13" y="3922419"/>
            <a:ext cx="5342040" cy="568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44272" y="1869718"/>
            <a:ext cx="2982990" cy="3856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9" grpId="0" animBg="1"/>
      <p:bldP spid="2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96144"/>
            <a:ext cx="11340000" cy="3727913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4" y="2780928"/>
            <a:ext cx="2893766" cy="1166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3907311"/>
            <a:ext cx="6494166" cy="664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12" y="4588204"/>
            <a:ext cx="9590511" cy="561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14" y="5140525"/>
            <a:ext cx="9374486" cy="649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04312" y="980728"/>
            <a:ext cx="2622950" cy="33906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87688" y="2780928"/>
            <a:ext cx="3672407" cy="1166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8" grpId="0" animBg="1"/>
      <p:bldP spid="22" grpId="0" animBg="1"/>
      <p:bldP spid="26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19108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80011" y="1264600"/>
            <a:ext cx="443981" cy="652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05707" y="1264600"/>
            <a:ext cx="443981" cy="652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47437" y="1264600"/>
            <a:ext cx="330119" cy="652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585540" y="2233092"/>
            <a:ext cx="392016" cy="652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580011" y="2132856"/>
            <a:ext cx="443981" cy="73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608869" y="2454710"/>
            <a:ext cx="137549" cy="22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585540" y="3197669"/>
            <a:ext cx="477605" cy="61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450687" y="3390288"/>
            <a:ext cx="323241" cy="295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534926" y="3204757"/>
            <a:ext cx="443980" cy="61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  <p:bldP spid="13" grpId="0" animBg="1"/>
      <p:bldP spid="14" grpId="0" animBg="1"/>
      <p:bldP spid="17" grpId="0" animBg="1"/>
      <p:bldP spid="20" grpId="0" animBg="1"/>
      <p:bldP spid="24" grpId="0" animBg="1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9696440" cy="364924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760"/>
          <a:stretch>
            <a:fillRect/>
          </a:stretch>
        </p:blipFill>
        <p:spPr>
          <a:xfrm>
            <a:off x="9912424" y="1988840"/>
            <a:ext cx="1728192" cy="471850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62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43324" y="1167085"/>
            <a:ext cx="437984" cy="391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760"/>
          <a:stretch>
            <a:fillRect/>
          </a:stretch>
        </p:blipFill>
        <p:spPr>
          <a:xfrm>
            <a:off x="9552384" y="1988840"/>
            <a:ext cx="1728192" cy="47185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9984472" cy="291499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328248" y="2348880"/>
            <a:ext cx="936103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79" r="37136"/>
          <a:stretch>
            <a:fillRect/>
          </a:stretch>
        </p:blipFill>
        <p:spPr>
          <a:xfrm>
            <a:off x="3899755" y="3005672"/>
            <a:ext cx="2952328" cy="3793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60398"/>
            <a:ext cx="11340000" cy="166928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2541326"/>
            <a:ext cx="11340000" cy="143424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295800" y="2541326"/>
            <a:ext cx="1008112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81"/>
          <a:stretch>
            <a:fillRect/>
          </a:stretch>
        </p:blipFill>
        <p:spPr>
          <a:xfrm>
            <a:off x="2063552" y="3899164"/>
            <a:ext cx="8064896" cy="30582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914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158449"/>
            <a:ext cx="371335" cy="40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81863" y="5647787"/>
            <a:ext cx="1028313" cy="438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77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3026208"/>
            <a:ext cx="371335" cy="400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68</cp:revision>
  <dcterms:created xsi:type="dcterms:W3CDTF">2015-09-16T06:44:00Z</dcterms:created>
  <dcterms:modified xsi:type="dcterms:W3CDTF">2024-11-16T08:58:43Z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