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85" autoAdjust="0"/>
    <p:restoredTop sz="94660"/>
  </p:normalViewPr>
  <p:slideViewPr>
    <p:cSldViewPr showGuides="1">
      <p:cViewPr varScale="1">
        <p:scale>
          <a:sx n="89" d="100"/>
          <a:sy n="89" d="100"/>
        </p:scale>
        <p:origin x="72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237" y="2971776"/>
            <a:ext cx="8293526" cy="9144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6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472" y="3789040"/>
            <a:ext cx="14401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6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4072" y="2492896"/>
            <a:ext cx="136815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5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488" y="3265048"/>
            <a:ext cx="3347574" cy="102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8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3678111"/>
            <a:ext cx="314206" cy="39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8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276872"/>
            <a:ext cx="3754968" cy="85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93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4126063"/>
            <a:ext cx="314206" cy="38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861048"/>
            <a:ext cx="3850564" cy="265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245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39665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4264" y="2411597"/>
            <a:ext cx="5843744" cy="108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4265" y="3776933"/>
            <a:ext cx="6491816" cy="78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4264" y="4725144"/>
            <a:ext cx="64198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4264" y="6074789"/>
            <a:ext cx="8940087" cy="66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03742" y="2411597"/>
            <a:ext cx="2052497" cy="108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24" grpId="0" animBg="1"/>
      <p:bldP spid="36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96440" cy="39870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3820498"/>
            <a:ext cx="3469665" cy="30047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071211"/>
            <a:ext cx="361812" cy="39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004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167" y="3645986"/>
            <a:ext cx="3469665" cy="30047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12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530420"/>
            <a:ext cx="2561259" cy="4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29001"/>
            <a:ext cx="5342038" cy="113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14" y="4653136"/>
            <a:ext cx="11340000" cy="1434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766716"/>
            <a:ext cx="4765974" cy="113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7888" y="4766716"/>
            <a:ext cx="2304256" cy="113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98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420887"/>
            <a:ext cx="2317702" cy="125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789040"/>
            <a:ext cx="7646294" cy="128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335" y="2186375"/>
            <a:ext cx="3469665" cy="300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76360" cy="37195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9112" y="3573016"/>
            <a:ext cx="2672888" cy="282549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8408" cy="46995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3573016"/>
            <a:ext cx="2672888" cy="282549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05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2461779"/>
            <a:ext cx="5040000" cy="3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3280761"/>
            <a:ext cx="5040000" cy="36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014035"/>
            <a:ext cx="6638182" cy="179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0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60096" y="1233428"/>
            <a:ext cx="2448271" cy="4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214070"/>
            <a:ext cx="8222358" cy="56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119683"/>
            <a:ext cx="6494166" cy="115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643930"/>
            <a:ext cx="7646294" cy="58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661" y="3284984"/>
            <a:ext cx="2945363" cy="3113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1284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0401" y="1650671"/>
            <a:ext cx="6053632" cy="44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400" y="2213244"/>
            <a:ext cx="6053632" cy="54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0400" y="2811000"/>
            <a:ext cx="6053632" cy="56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0400" y="3484185"/>
            <a:ext cx="1805160" cy="4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0400" y="4077072"/>
            <a:ext cx="605363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0401" y="4721566"/>
            <a:ext cx="6053632" cy="44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0400" y="5337369"/>
            <a:ext cx="6053632" cy="43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0401" y="5941715"/>
            <a:ext cx="5333551" cy="87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1815569"/>
            <a:ext cx="2945363" cy="3113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5158" y="3484185"/>
            <a:ext cx="4218873" cy="4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7" grpId="0" animBg="1"/>
      <p:bldP spid="22" grpId="0" animBg="1"/>
      <p:bldP spid="27" grpId="0" animBg="1"/>
      <p:bldP spid="29" grpId="0" animBg="1"/>
      <p:bldP spid="31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67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0211" y="2957843"/>
            <a:ext cx="323327" cy="3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20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8435" y="3086832"/>
            <a:ext cx="328022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6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672993"/>
            <a:ext cx="428463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511157"/>
            <a:ext cx="371334" cy="4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2504" cy="23085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>
            <a:fillRect/>
          </a:stretch>
        </p:blipFill>
        <p:spPr>
          <a:xfrm>
            <a:off x="4747202" y="3143972"/>
            <a:ext cx="2697596" cy="381974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9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100278"/>
            <a:ext cx="437984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>
            <a:fillRect/>
          </a:stretch>
        </p:blipFill>
        <p:spPr>
          <a:xfrm>
            <a:off x="8394724" y="1691575"/>
            <a:ext cx="3274803" cy="4637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14560" cy="502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60" y="4437112"/>
            <a:ext cx="551618" cy="55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20844"/>
          <a:stretch>
            <a:fillRect/>
          </a:stretch>
        </p:blipFill>
        <p:spPr>
          <a:xfrm>
            <a:off x="8693066" y="1414254"/>
            <a:ext cx="3138934" cy="3794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2024-11-16T09:01:47Z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