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49" r:id="rId4"/>
    <p:sldId id="348" r:id="rId5"/>
    <p:sldId id="347" r:id="rId6"/>
    <p:sldId id="346" r:id="rId7"/>
    <p:sldId id="345" r:id="rId8"/>
    <p:sldId id="344" r:id="rId9"/>
    <p:sldId id="343" r:id="rId10"/>
    <p:sldId id="342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110" autoAdjust="0"/>
    <p:restoredTop sz="94660"/>
  </p:normalViewPr>
  <p:slideViewPr>
    <p:cSldViewPr showGuides="1">
      <p:cViewPr varScale="1">
        <p:scale>
          <a:sx n="89" d="100"/>
          <a:sy n="89" d="100"/>
        </p:scale>
        <p:origin x="64" y="3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7081" y="3079732"/>
            <a:ext cx="7537837" cy="69853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218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57833" y="1100156"/>
            <a:ext cx="780755" cy="438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81813" y="3721253"/>
            <a:ext cx="790277" cy="447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927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78840" y="2852936"/>
            <a:ext cx="3621016" cy="1096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78840" y="4149080"/>
            <a:ext cx="9453664" cy="1171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78840" y="5520262"/>
            <a:ext cx="2396879" cy="861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250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2" y="2204864"/>
            <a:ext cx="671019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3" y="3106679"/>
            <a:ext cx="6710192" cy="80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2" y="4028885"/>
            <a:ext cx="6710192" cy="704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598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52184" y="4005064"/>
            <a:ext cx="1152127" cy="1296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86564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665175" y="3231482"/>
            <a:ext cx="313951" cy="358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45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12040" y="5426058"/>
            <a:ext cx="780755" cy="438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01825" cy="586800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983431" y="2674261"/>
            <a:ext cx="7289159" cy="1136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83432" y="4171294"/>
            <a:ext cx="7289159" cy="1136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983433" y="5566676"/>
            <a:ext cx="4608512" cy="1136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9" grpId="0" animBg="1"/>
      <p:bldP spid="2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19293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263352" y="2348880"/>
            <a:ext cx="6912768" cy="2446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63353" y="4941168"/>
            <a:ext cx="5616623" cy="117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867148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2023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3" y="941563"/>
            <a:ext cx="10454606" cy="553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3" y="1717230"/>
            <a:ext cx="10454606" cy="52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14" y="2492896"/>
            <a:ext cx="1045460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21913" y="3276047"/>
            <a:ext cx="10454606" cy="491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21914" y="4068762"/>
            <a:ext cx="9014446" cy="1232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1" name="矩形 60"/>
          <p:cNvSpPr/>
          <p:nvPr/>
        </p:nvSpPr>
        <p:spPr bwMode="white">
          <a:xfrm>
            <a:off x="321913" y="5517232"/>
            <a:ext cx="2677743" cy="1115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  <p:bldP spid="18" grpId="0" animBg="1"/>
      <p:bldP spid="28" grpId="0" animBg="1"/>
      <p:bldP spid="30" grpId="0" animBg="1"/>
      <p:bldP spid="6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9687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90780" y="3929546"/>
            <a:ext cx="342770" cy="390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116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52518" y="4581128"/>
            <a:ext cx="7086964" cy="1962251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2927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52518" y="4581128"/>
            <a:ext cx="7086964" cy="1962251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58533"/>
          </a:xfrm>
          <a:prstGeom prst="rect">
            <a:avLst/>
          </a:prstGeom>
        </p:spPr>
      </p:pic>
      <p:sp useBgFill="1">
        <p:nvSpPr>
          <p:cNvPr id="41" name="矩形 40"/>
          <p:cNvSpPr/>
          <p:nvPr/>
        </p:nvSpPr>
        <p:spPr bwMode="white">
          <a:xfrm>
            <a:off x="474255" y="3573016"/>
            <a:ext cx="3749537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474257" y="4509121"/>
            <a:ext cx="3749535" cy="749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7808" y="1052736"/>
            <a:ext cx="6408712" cy="1774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64419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12" y="2080521"/>
            <a:ext cx="10814648" cy="1265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2" y="3554633"/>
            <a:ext cx="8366376" cy="971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21913" y="4798668"/>
            <a:ext cx="5558063" cy="739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21913" y="5805264"/>
            <a:ext cx="6134127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00056" y="4795307"/>
            <a:ext cx="5415690" cy="14995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7" grpId="0" animBg="1"/>
      <p:bldP spid="30" grpId="0" animBg="1"/>
      <p:bldP spid="3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66830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321914" y="2852936"/>
            <a:ext cx="411790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14" y="3698711"/>
            <a:ext cx="577408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21914" y="4581129"/>
            <a:ext cx="9878542" cy="1285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68008" y="1484784"/>
            <a:ext cx="5415690" cy="14995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2" grpId="0" animBg="1"/>
      <p:bldP spid="3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1017395"/>
            <a:ext cx="10800000" cy="4272528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5231904" y="4077072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7608168" y="2708920"/>
            <a:ext cx="504056" cy="624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089592" y="4365105"/>
            <a:ext cx="598696" cy="66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956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1023820"/>
            <a:ext cx="371335" cy="409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95566" y="2919228"/>
            <a:ext cx="437984" cy="390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55799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653400" y="1530845"/>
            <a:ext cx="1428212" cy="439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01825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67408" y="3053140"/>
            <a:ext cx="6192688" cy="109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67407" y="4293096"/>
            <a:ext cx="3888433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767408" y="5589240"/>
            <a:ext cx="3600400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6" grpId="0" animBg="1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3488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3353" y="2090884"/>
            <a:ext cx="6696744" cy="1122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63354" y="3429000"/>
            <a:ext cx="4896542" cy="108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63354" y="4853735"/>
            <a:ext cx="6696744" cy="362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9" grpId="0" animBg="1"/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794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3914772"/>
            <a:ext cx="342770" cy="391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101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1310278"/>
            <a:ext cx="428463" cy="391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315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2692701"/>
            <a:ext cx="371335" cy="400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3645024"/>
            <a:ext cx="11340000" cy="15625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66</cp:revision>
  <dcterms:created xsi:type="dcterms:W3CDTF">2015-09-16T06:44:00Z</dcterms:created>
  <dcterms:modified xsi:type="dcterms:W3CDTF">2024-11-16T08:55:20Z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