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48" r:id="rId4"/>
    <p:sldId id="347" r:id="rId5"/>
    <p:sldId id="345" r:id="rId6"/>
    <p:sldId id="344" r:id="rId7"/>
    <p:sldId id="343" r:id="rId8"/>
    <p:sldId id="341" r:id="rId9"/>
    <p:sldId id="340" r:id="rId10"/>
    <p:sldId id="338" r:id="rId11"/>
    <p:sldId id="337" r:id="rId12"/>
    <p:sldId id="336" r:id="rId13"/>
    <p:sldId id="334" r:id="rId14"/>
    <p:sldId id="333" r:id="rId15"/>
    <p:sldId id="332" r:id="rId16"/>
    <p:sldId id="349" r:id="rId17"/>
    <p:sldId id="331" r:id="rId18"/>
    <p:sldId id="330" r:id="rId19"/>
    <p:sldId id="328" r:id="rId20"/>
    <p:sldId id="327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51" autoAdjust="0"/>
    <p:restoredTop sz="94660"/>
  </p:normalViewPr>
  <p:slideViewPr>
    <p:cSldViewPr showGuides="1">
      <p:cViewPr>
        <p:scale>
          <a:sx n="66" d="100"/>
          <a:sy n="66" d="100"/>
        </p:scale>
        <p:origin x="1000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21300"/>
            <a:ext cx="10800000" cy="5451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029583" cy="4359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4232" y="3933056"/>
            <a:ext cx="623574" cy="485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5" r="21477"/>
          <a:stretch>
            <a:fillRect/>
          </a:stretch>
        </p:blipFill>
        <p:spPr>
          <a:xfrm>
            <a:off x="8821339" y="3001277"/>
            <a:ext cx="3248705" cy="3834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0416" cy="4270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7648" y="4293096"/>
            <a:ext cx="1008112" cy="65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/>
          <a:stretch>
            <a:fillRect/>
          </a:stretch>
        </p:blipFill>
        <p:spPr>
          <a:xfrm>
            <a:off x="9192344" y="2348880"/>
            <a:ext cx="2889591" cy="4791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9361040" cy="34081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96200" y="2996952"/>
            <a:ext cx="1152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80" r="23966"/>
          <a:stretch>
            <a:fillRect/>
          </a:stretch>
        </p:blipFill>
        <p:spPr>
          <a:xfrm>
            <a:off x="9048328" y="2564904"/>
            <a:ext cx="2986387" cy="4484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7401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66"/>
          <a:stretch>
            <a:fillRect/>
          </a:stretch>
        </p:blipFill>
        <p:spPr>
          <a:xfrm>
            <a:off x="360000" y="900000"/>
            <a:ext cx="11340000" cy="27450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" t="56596" r="6721"/>
          <a:stretch>
            <a:fillRect/>
          </a:stretch>
        </p:blipFill>
        <p:spPr>
          <a:xfrm>
            <a:off x="1808482" y="3645024"/>
            <a:ext cx="8575035" cy="280831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69"/>
          <a:stretch>
            <a:fillRect/>
          </a:stretch>
        </p:blipFill>
        <p:spPr>
          <a:xfrm>
            <a:off x="360000" y="3789040"/>
            <a:ext cx="11340000" cy="21911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" t="56596" r="6721"/>
          <a:stretch>
            <a:fillRect/>
          </a:stretch>
        </p:blipFill>
        <p:spPr>
          <a:xfrm>
            <a:off x="1808482" y="969967"/>
            <a:ext cx="8575035" cy="280831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764704"/>
            <a:ext cx="9192383" cy="4948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>
            <a:fillRect/>
          </a:stretch>
        </p:blipFill>
        <p:spPr>
          <a:xfrm>
            <a:off x="9167703" y="1124744"/>
            <a:ext cx="2954431" cy="44234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1042889"/>
            <a:ext cx="428463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>
            <a:fillRect/>
          </a:stretch>
        </p:blipFill>
        <p:spPr>
          <a:xfrm>
            <a:off x="8198775" y="1433454"/>
            <a:ext cx="3503752" cy="5245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20688"/>
            <a:ext cx="8430073" cy="5235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520" y="5119666"/>
            <a:ext cx="510161" cy="54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5" r="20208"/>
          <a:stretch>
            <a:fillRect/>
          </a:stretch>
        </p:blipFill>
        <p:spPr>
          <a:xfrm>
            <a:off x="8693425" y="2655240"/>
            <a:ext cx="3383950" cy="420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82264" cy="5393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2104" y="5517232"/>
            <a:ext cx="506952" cy="52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3"/>
          <a:stretch>
            <a:fillRect/>
          </a:stretch>
        </p:blipFill>
        <p:spPr>
          <a:xfrm>
            <a:off x="9192344" y="1752109"/>
            <a:ext cx="2842240" cy="4655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933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773382" cy="4304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112" y="4365104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20739"/>
          <a:stretch>
            <a:fillRect/>
          </a:stretch>
        </p:blipFill>
        <p:spPr>
          <a:xfrm>
            <a:off x="8951640" y="2600839"/>
            <a:ext cx="3240360" cy="4257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8375" cy="44452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4" r="71643"/>
          <a:stretch>
            <a:fillRect/>
          </a:stretch>
        </p:blipFill>
        <p:spPr>
          <a:xfrm>
            <a:off x="8688288" y="3109476"/>
            <a:ext cx="2860793" cy="36436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73400" y="2454826"/>
            <a:ext cx="595008" cy="54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836713"/>
            <a:ext cx="8936452" cy="47357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9" r="25706"/>
          <a:stretch>
            <a:fillRect/>
          </a:stretch>
        </p:blipFill>
        <p:spPr>
          <a:xfrm>
            <a:off x="8904312" y="3204111"/>
            <a:ext cx="3080004" cy="3951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2224" y="4149080"/>
            <a:ext cx="493445" cy="51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44530"/>
            <a:ext cx="8992316" cy="39799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/>
          <a:stretch>
            <a:fillRect/>
          </a:stretch>
        </p:blipFill>
        <p:spPr>
          <a:xfrm>
            <a:off x="8976320" y="3028638"/>
            <a:ext cx="3120984" cy="387218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4512" cy="2629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312" y="1940870"/>
            <a:ext cx="690840" cy="54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/>
          <a:stretch>
            <a:fillRect/>
          </a:stretch>
        </p:blipFill>
        <p:spPr>
          <a:xfrm>
            <a:off x="8711016" y="2900711"/>
            <a:ext cx="3120984" cy="3872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72"/>
            <a:ext cx="9408408" cy="3847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 r="19991"/>
          <a:stretch>
            <a:fillRect/>
          </a:stretch>
        </p:blipFill>
        <p:spPr>
          <a:xfrm>
            <a:off x="5807968" y="3392817"/>
            <a:ext cx="2735237" cy="35670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03712" y="3645024"/>
            <a:ext cx="488686" cy="44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5625"/>
            <a:ext cx="9073008" cy="3589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584" y="3645024"/>
            <a:ext cx="504056" cy="53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/>
          <a:stretch>
            <a:fillRect/>
          </a:stretch>
        </p:blipFill>
        <p:spPr>
          <a:xfrm>
            <a:off x="9259707" y="3174356"/>
            <a:ext cx="2766631" cy="3855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53740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