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1" autoAdjust="0"/>
    <p:restoredTop sz="94660"/>
  </p:normalViewPr>
  <p:slideViewPr>
    <p:cSldViewPr showGuides="1">
      <p:cViewPr varScale="1">
        <p:scale>
          <a:sx n="90" d="100"/>
          <a:sy n="90" d="100"/>
        </p:scale>
        <p:origin x="88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8756" b="63564"/>
          <a:stretch>
            <a:fillRect/>
          </a:stretch>
        </p:blipFill>
        <p:spPr>
          <a:xfrm>
            <a:off x="2370118" y="2101782"/>
            <a:ext cx="7451765" cy="967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4143" t="71702"/>
          <a:stretch>
            <a:fillRect/>
          </a:stretch>
        </p:blipFill>
        <p:spPr>
          <a:xfrm>
            <a:off x="3306222" y="4005064"/>
            <a:ext cx="5579556" cy="751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11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03232" y="1775171"/>
            <a:ext cx="6800880" cy="4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3232" y="2479025"/>
            <a:ext cx="6800880" cy="4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03232" y="3178778"/>
            <a:ext cx="6800880" cy="5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03232" y="3932154"/>
            <a:ext cx="2552407" cy="84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03232" y="5076671"/>
            <a:ext cx="2552407" cy="84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03231" y="6224259"/>
            <a:ext cx="2552408" cy="40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4218703"/>
            <a:ext cx="5303952" cy="2359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7" grpId="0" animBg="1"/>
      <p:bldP spid="38" grpId="0" animBg="1"/>
      <p:bldP spid="39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448" y="4941168"/>
            <a:ext cx="3528392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942236"/>
            <a:ext cx="361813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435327"/>
            <a:ext cx="342770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0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3071399"/>
            <a:ext cx="371334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4437112"/>
            <a:ext cx="3566390" cy="2060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3819498"/>
            <a:ext cx="3303929" cy="47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3717032"/>
            <a:ext cx="3074459" cy="275570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40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4" y="1916832"/>
            <a:ext cx="296577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284984"/>
            <a:ext cx="289376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830652"/>
            <a:ext cx="2675516" cy="4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638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352" y="2492896"/>
            <a:ext cx="504056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1052736"/>
            <a:ext cx="3074459" cy="2755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403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7299" y="2661667"/>
            <a:ext cx="253244" cy="25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433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102" y="4293096"/>
            <a:ext cx="3013795" cy="226158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6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102" y="2852936"/>
            <a:ext cx="3013795" cy="226158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87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844824"/>
            <a:ext cx="6422158" cy="15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717033"/>
            <a:ext cx="4117902" cy="63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21914" y="2420887"/>
            <a:ext cx="10670630" cy="288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21914" y="5589240"/>
            <a:ext cx="5774086" cy="66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4221088"/>
            <a:ext cx="3013795" cy="2261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72304" cy="4586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8812089" y="3573016"/>
            <a:ext cx="3019911" cy="322776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109635" cy="33930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6398"/>
          <a:stretch>
            <a:fillRect/>
          </a:stretch>
        </p:blipFill>
        <p:spPr>
          <a:xfrm>
            <a:off x="8469053" y="3592994"/>
            <a:ext cx="3362947" cy="32689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7000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75720" y="764704"/>
            <a:ext cx="5184576" cy="6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1700808"/>
            <a:ext cx="10886654" cy="266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407621"/>
            <a:ext cx="5894462" cy="2343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9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176382"/>
            <a:ext cx="380856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63850"/>
            <a:ext cx="371334" cy="4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2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4192" y="1988840"/>
            <a:ext cx="129614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923107"/>
            <a:ext cx="837883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13407"/>
            <a:ext cx="428463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1930588"/>
            <a:ext cx="999748" cy="43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1978300"/>
            <a:ext cx="561763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396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