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5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  <p:guide pos="5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8662" b="74651"/>
          <a:stretch>
            <a:fillRect/>
          </a:stretch>
        </p:blipFill>
        <p:spPr>
          <a:xfrm>
            <a:off x="1703725" y="1844040"/>
            <a:ext cx="8784550" cy="864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333" t="46470"/>
          <a:stretch>
            <a:fillRect/>
          </a:stretch>
        </p:blipFill>
        <p:spPr>
          <a:xfrm>
            <a:off x="3575983" y="3428365"/>
            <a:ext cx="5040035" cy="1824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812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060848"/>
            <a:ext cx="4333926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3" y="3356993"/>
            <a:ext cx="4981999" cy="71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484240"/>
            <a:ext cx="8150350" cy="37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41459" y="5301208"/>
            <a:ext cx="813080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21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341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2561977"/>
            <a:ext cx="3973886" cy="82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47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19736" y="4869160"/>
            <a:ext cx="136815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2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2101712"/>
            <a:ext cx="323727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4994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88166" y="2222799"/>
            <a:ext cx="345715" cy="31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019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3500" y="3375423"/>
            <a:ext cx="409478" cy="36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53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496" y="3356992"/>
            <a:ext cx="172819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60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75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276873"/>
            <a:ext cx="721424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573016"/>
            <a:ext cx="8510390" cy="75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628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464735" y="3725932"/>
            <a:ext cx="9159657" cy="128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06280"/>
            <a:ext cx="11340000" cy="1430019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91344" y="5013177"/>
            <a:ext cx="8928992" cy="132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2181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62561" y="3795068"/>
            <a:ext cx="282848" cy="29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73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645024"/>
            <a:ext cx="11340000" cy="79804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919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65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276872"/>
            <a:ext cx="843838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140969"/>
            <a:ext cx="9590510" cy="118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974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391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130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712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2348881"/>
            <a:ext cx="1074263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76120" y="900000"/>
            <a:ext cx="2808312" cy="116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15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3" y="1844824"/>
            <a:ext cx="9230471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349129"/>
            <a:ext cx="10800000" cy="4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4159153"/>
            <a:ext cx="10800000" cy="41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969176"/>
            <a:ext cx="10800000" cy="155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7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0000"/>
            <a:ext cx="11340000" cy="365536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355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610" y="2843298"/>
            <a:ext cx="437812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1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2863264"/>
            <a:ext cx="1171133" cy="4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2141" y="5541310"/>
            <a:ext cx="304685" cy="38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010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4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2262955"/>
            <a:ext cx="437984" cy="3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58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51784" y="4005064"/>
            <a:ext cx="3600400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1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6320" y="3068960"/>
            <a:ext cx="1872208" cy="144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323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2024-11-16T08:40:46Z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