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27"/>
  </p:handoutMasterIdLst>
  <p:sldIdLst>
    <p:sldId id="302" r:id="rId3"/>
    <p:sldId id="351" r:id="rId4"/>
    <p:sldId id="350" r:id="rId6"/>
    <p:sldId id="349" r:id="rId7"/>
    <p:sldId id="348" r:id="rId8"/>
    <p:sldId id="347" r:id="rId9"/>
    <p:sldId id="346" r:id="rId10"/>
    <p:sldId id="344" r:id="rId11"/>
    <p:sldId id="342" r:id="rId12"/>
    <p:sldId id="341" r:id="rId13"/>
    <p:sldId id="340" r:id="rId14"/>
    <p:sldId id="339" r:id="rId15"/>
    <p:sldId id="337" r:id="rId16"/>
    <p:sldId id="336" r:id="rId17"/>
    <p:sldId id="334" r:id="rId18"/>
    <p:sldId id="333" r:id="rId19"/>
    <p:sldId id="332" r:id="rId20"/>
    <p:sldId id="331" r:id="rId21"/>
    <p:sldId id="330" r:id="rId22"/>
    <p:sldId id="329" r:id="rId23"/>
    <p:sldId id="327" r:id="rId24"/>
    <p:sldId id="326" r:id="rId25"/>
    <p:sldId id="325" r:id="rId26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93" autoAdjust="0"/>
    <p:restoredTop sz="94185" autoAdjust="0"/>
  </p:normalViewPr>
  <p:slideViewPr>
    <p:cSldViewPr showGuides="1">
      <p:cViewPr>
        <p:scale>
          <a:sx n="75" d="100"/>
          <a:sy n="75" d="100"/>
        </p:scale>
        <p:origin x="788" y="61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27328" y="3016229"/>
            <a:ext cx="4737343" cy="82554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641063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03194" y="2746535"/>
            <a:ext cx="193772" cy="220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5260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10726" y="1158502"/>
            <a:ext cx="309902" cy="361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04"/>
            <a:ext cx="10272504" cy="25051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36360" y="1637520"/>
            <a:ext cx="523001" cy="533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631"/>
          <a:stretch>
            <a:fillRect/>
          </a:stretch>
        </p:blipFill>
        <p:spPr>
          <a:xfrm>
            <a:off x="4387304" y="2996952"/>
            <a:ext cx="3417391" cy="39951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20688"/>
            <a:ext cx="11340000" cy="21144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816082" y="1853544"/>
            <a:ext cx="360039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69" t="8088" r="15546"/>
          <a:stretch>
            <a:fillRect/>
          </a:stretch>
        </p:blipFill>
        <p:spPr>
          <a:xfrm>
            <a:off x="4283171" y="2501616"/>
            <a:ext cx="3493657" cy="4563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1"/>
            <a:ext cx="9336400" cy="396270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544272" y="2204864"/>
            <a:ext cx="561086" cy="556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548"/>
          <a:stretch>
            <a:fillRect/>
          </a:stretch>
        </p:blipFill>
        <p:spPr>
          <a:xfrm>
            <a:off x="9227367" y="4068594"/>
            <a:ext cx="2469697" cy="27945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04"/>
            <a:ext cx="10632544" cy="33911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24392" y="2564904"/>
            <a:ext cx="623573" cy="54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87" r="19573"/>
          <a:stretch>
            <a:fillRect/>
          </a:stretch>
        </p:blipFill>
        <p:spPr>
          <a:xfrm>
            <a:off x="3935497" y="3941776"/>
            <a:ext cx="4321006" cy="31824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3331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631505" y="2924944"/>
            <a:ext cx="1800200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481548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894407" y="5627198"/>
            <a:ext cx="320461" cy="292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06974"/>
            <a:ext cx="8843988" cy="355152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60077" y="4158497"/>
            <a:ext cx="6643833" cy="2653328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760336" cy="365157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40168" y="4005064"/>
            <a:ext cx="6643833" cy="265332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7493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967858" y="2528184"/>
            <a:ext cx="885491" cy="437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01057" y="3223257"/>
            <a:ext cx="990226" cy="428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76977" y="4175411"/>
            <a:ext cx="971183" cy="399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519848" y="4784790"/>
            <a:ext cx="1028312" cy="476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529370" y="5460820"/>
            <a:ext cx="1018790" cy="380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1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7859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71864" y="3789040"/>
            <a:ext cx="6643833" cy="2653328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75047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2465" y="1772816"/>
            <a:ext cx="7213693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2465" y="2723122"/>
            <a:ext cx="7213693" cy="499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2466" y="3562622"/>
            <a:ext cx="7213693" cy="526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2466" y="4419747"/>
            <a:ext cx="7213693" cy="513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2466" y="5274128"/>
            <a:ext cx="7213693" cy="513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2465" y="6059601"/>
            <a:ext cx="7213693" cy="621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0940"/>
          <a:stretch>
            <a:fillRect/>
          </a:stretch>
        </p:blipFill>
        <p:spPr>
          <a:xfrm>
            <a:off x="8122735" y="1027093"/>
            <a:ext cx="3449846" cy="28083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3" grpId="0" animBg="1"/>
      <p:bldP spid="15" grpId="0" animBg="1"/>
      <p:bldP spid="17" grpId="0" animBg="1"/>
      <p:bldP spid="1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62608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14" y="1884580"/>
            <a:ext cx="6998222" cy="602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3" y="2755443"/>
            <a:ext cx="6998222" cy="629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14" y="3645024"/>
            <a:ext cx="325380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13" y="4499938"/>
            <a:ext cx="2749751" cy="589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21913" y="5345491"/>
            <a:ext cx="6998222" cy="643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13806" y="3645024"/>
            <a:ext cx="370633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109749" y="4499938"/>
            <a:ext cx="4210385" cy="589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l="51436"/>
          <a:stretch>
            <a:fillRect/>
          </a:stretch>
        </p:blipFill>
        <p:spPr>
          <a:xfrm>
            <a:off x="7694158" y="1599676"/>
            <a:ext cx="3576600" cy="2941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 animBg="1"/>
      <p:bldP spid="18" grpId="0" animBg="1"/>
      <p:bldP spid="23" grpId="0" animBg="1"/>
      <p:bldP spid="29" grpId="0" animBg="1"/>
      <p:bldP spid="2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35109"/>
            <a:ext cx="11340000" cy="5134251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14" y="2461806"/>
            <a:ext cx="5342039" cy="632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3" y="3344029"/>
            <a:ext cx="10310590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14" y="4274509"/>
            <a:ext cx="10310590" cy="540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1914" y="5120852"/>
            <a:ext cx="8942438" cy="586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21913" y="5897664"/>
            <a:ext cx="7934327" cy="725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1436"/>
          <a:stretch>
            <a:fillRect/>
          </a:stretch>
        </p:blipFill>
        <p:spPr>
          <a:xfrm>
            <a:off x="8640050" y="861811"/>
            <a:ext cx="3121806" cy="25671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20" grpId="0" animBg="1"/>
      <p:bldP spid="27" grpId="0" animBg="1"/>
      <p:bldP spid="3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025648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377746" y="4592139"/>
            <a:ext cx="341019" cy="310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027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1186120"/>
            <a:ext cx="342770" cy="39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04"/>
            <a:ext cx="11340000" cy="380596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54938" y="4509120"/>
            <a:ext cx="6682124" cy="222157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03387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071664" y="5661249"/>
            <a:ext cx="2679035" cy="812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0321"/>
            <a:ext cx="10513168" cy="34975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3861048"/>
            <a:ext cx="10513168" cy="320775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552384" y="3573017"/>
            <a:ext cx="648072" cy="622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04"/>
            <a:ext cx="11340000" cy="36776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1888971"/>
            <a:ext cx="428463" cy="390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399" r="72225"/>
          <a:stretch>
            <a:fillRect/>
          </a:stretch>
        </p:blipFill>
        <p:spPr>
          <a:xfrm>
            <a:off x="4727848" y="4229808"/>
            <a:ext cx="2736304" cy="27040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024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29672" y="2110500"/>
            <a:ext cx="1171133" cy="524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11" r="9196"/>
          <a:stretch>
            <a:fillRect/>
          </a:stretch>
        </p:blipFill>
        <p:spPr>
          <a:xfrm>
            <a:off x="6030000" y="2924944"/>
            <a:ext cx="5128112" cy="36452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65</cp:revision>
  <dcterms:created xsi:type="dcterms:W3CDTF">2015-09-16T06:44:00Z</dcterms:created>
  <dcterms:modified xsi:type="dcterms:W3CDTF">2024-11-16T09:00:38Z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