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9"/>
  </p:handoutMasterIdLst>
  <p:sldIdLst>
    <p:sldId id="302" r:id="rId3"/>
    <p:sldId id="351" r:id="rId4"/>
    <p:sldId id="350" r:id="rId5"/>
    <p:sldId id="348" r:id="rId6"/>
    <p:sldId id="347" r:id="rId7"/>
    <p:sldId id="346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7"/>
    <p:sldId id="325" r:id="rId28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88" autoAdjust="0"/>
    <p:restoredTop sz="94660"/>
  </p:normalViewPr>
  <p:slideViewPr>
    <p:cSldViewPr showGuides="1">
      <p:cViewPr>
        <p:scale>
          <a:sx n="75" d="100"/>
          <a:sy n="75" d="100"/>
        </p:scale>
        <p:origin x="724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3070562"/>
            <a:ext cx="10800000" cy="63502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683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3035451"/>
            <a:ext cx="3837128" cy="2593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3887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12" y="1988840"/>
            <a:ext cx="8006335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3" y="2956737"/>
            <a:ext cx="8006335" cy="594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3" y="3933535"/>
            <a:ext cx="9086455" cy="1053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79027" y="1813849"/>
            <a:ext cx="2950314" cy="29427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76672"/>
            <a:ext cx="11340000" cy="39455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868101"/>
            <a:ext cx="5008261" cy="476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708920"/>
            <a:ext cx="11510086" cy="1804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00256" y="3573016"/>
            <a:ext cx="3096344" cy="3088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695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3141170"/>
            <a:ext cx="352291" cy="391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9160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90200" y="5239207"/>
            <a:ext cx="329217" cy="37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40456" cy="33026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04312" y="2715385"/>
            <a:ext cx="657494" cy="56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12" r="58725"/>
          <a:stretch>
            <a:fillRect/>
          </a:stretch>
        </p:blipFill>
        <p:spPr>
          <a:xfrm>
            <a:off x="8400256" y="3573016"/>
            <a:ext cx="3600400" cy="33360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9696440" cy="41535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2304" y="2539552"/>
            <a:ext cx="523000" cy="459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01" r="11244"/>
          <a:stretch>
            <a:fillRect/>
          </a:stretch>
        </p:blipFill>
        <p:spPr>
          <a:xfrm>
            <a:off x="8400256" y="2999418"/>
            <a:ext cx="3024336" cy="38362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52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63576" y="4932217"/>
            <a:ext cx="323727" cy="39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082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2992" y="2708920"/>
            <a:ext cx="7106015" cy="368954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24295" cy="586800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326333" y="5013176"/>
            <a:ext cx="9298059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6332" y="5877273"/>
            <a:ext cx="8289948" cy="776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676795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72175" y="3123244"/>
            <a:ext cx="255716" cy="233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2725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9"/>
            <a:ext cx="9120376" cy="46230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83689" y="4365104"/>
            <a:ext cx="5545040" cy="233501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41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819268"/>
            <a:ext cx="4261919" cy="67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694341"/>
            <a:ext cx="4261919" cy="60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3" y="3632615"/>
            <a:ext cx="4261919" cy="542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3" y="4437113"/>
            <a:ext cx="426191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3046" y="1093983"/>
            <a:ext cx="5545040" cy="23350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2" grpId="0" animBg="1"/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8"/>
            <a:ext cx="11340000" cy="489986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1697895"/>
            <a:ext cx="6455516" cy="45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3" y="2555847"/>
            <a:ext cx="3325815" cy="438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72392" y="620689"/>
            <a:ext cx="2799295" cy="3622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3" y="3509128"/>
            <a:ext cx="3325815" cy="999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4929516"/>
            <a:ext cx="3325815" cy="362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4885" y="4406351"/>
            <a:ext cx="5545040" cy="23350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2" grpId="0" animBg="1"/>
      <p:bldP spid="13" grpId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72815"/>
            <a:ext cx="11340000" cy="539654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12" y="2115489"/>
            <a:ext cx="6324081" cy="82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1" y="3140968"/>
            <a:ext cx="8366377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3" y="4021486"/>
            <a:ext cx="4765976" cy="63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12" y="5025952"/>
            <a:ext cx="10022560" cy="61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1912" y="5994163"/>
            <a:ext cx="8366377" cy="723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96" y="777479"/>
            <a:ext cx="5054006" cy="21282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22" grpId="0" animBg="1"/>
      <p:bldP spid="28" grpId="0" animBg="1"/>
      <p:bldP spid="3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362746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38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169175"/>
            <a:ext cx="437984" cy="391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35"/>
          <a:stretch>
            <a:fillRect/>
          </a:stretch>
        </p:blipFill>
        <p:spPr>
          <a:xfrm>
            <a:off x="6237734" y="2841933"/>
            <a:ext cx="4157832" cy="3700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474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1133" y="2131505"/>
            <a:ext cx="1047355" cy="47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20906" y="2131505"/>
            <a:ext cx="1066397" cy="46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38" r="4663"/>
          <a:stretch>
            <a:fillRect/>
          </a:stretch>
        </p:blipFill>
        <p:spPr>
          <a:xfrm>
            <a:off x="3221371" y="2708920"/>
            <a:ext cx="5749258" cy="3700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03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5098986"/>
            <a:ext cx="428463" cy="390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753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57884" y="2216879"/>
            <a:ext cx="1114005" cy="391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28" r="78719"/>
          <a:stretch>
            <a:fillRect/>
          </a:stretch>
        </p:blipFill>
        <p:spPr>
          <a:xfrm>
            <a:off x="4889369" y="2865477"/>
            <a:ext cx="2413263" cy="34994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69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58589" y="2076256"/>
            <a:ext cx="561763" cy="392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15" r="28246"/>
          <a:stretch>
            <a:fillRect/>
          </a:stretch>
        </p:blipFill>
        <p:spPr>
          <a:xfrm>
            <a:off x="8184232" y="1988840"/>
            <a:ext cx="3168352" cy="46739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0416520" cy="27271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80176" y="2556689"/>
            <a:ext cx="1800200" cy="62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53630" y="3337571"/>
            <a:ext cx="3484740" cy="3475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9264392" cy="321426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59896" y="3222160"/>
            <a:ext cx="3484740" cy="347580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67</cp:revision>
  <dcterms:created xsi:type="dcterms:W3CDTF">2015-09-16T06:44:00Z</dcterms:created>
  <dcterms:modified xsi:type="dcterms:W3CDTF">2024-11-16T09:00:08Z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