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44" r:id="rId4"/>
    <p:sldId id="343" r:id="rId5"/>
    <p:sldId id="342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42" autoAdjust="0"/>
    <p:restoredTop sz="94660"/>
  </p:normalViewPr>
  <p:slideViewPr>
    <p:cSldViewPr showGuides="1">
      <p:cViewPr>
        <p:scale>
          <a:sx n="75" d="100"/>
          <a:sy n="75" d="100"/>
        </p:scale>
        <p:origin x="47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363133"/>
            <a:ext cx="10800000" cy="366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09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367808" y="980728"/>
            <a:ext cx="273630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2420888"/>
            <a:ext cx="318179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1914" y="3789040"/>
            <a:ext cx="246171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21914" y="5383272"/>
            <a:ext cx="1951889" cy="36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41798" y="2420888"/>
            <a:ext cx="255420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1340768"/>
            <a:ext cx="3468617" cy="1780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38" grpId="0" animBg="1"/>
      <p:bldP spid="41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968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4015" y="3234192"/>
            <a:ext cx="324816" cy="2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4561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62481" y="5604333"/>
            <a:ext cx="319103" cy="2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54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0256" y="3889923"/>
            <a:ext cx="2232248" cy="63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000" y="5445224"/>
            <a:ext cx="11472000" cy="103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544" y="4797152"/>
            <a:ext cx="9649072" cy="103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48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1864" y="3933056"/>
            <a:ext cx="2626253" cy="271331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684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1843819"/>
            <a:ext cx="2461718" cy="4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564904"/>
            <a:ext cx="332581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114991"/>
            <a:ext cx="3973886" cy="111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119" y="5560263"/>
            <a:ext cx="2461718" cy="102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894512" y="1843819"/>
            <a:ext cx="4209599" cy="4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3886" y="4114991"/>
            <a:ext cx="4930466" cy="111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3632" y="5560263"/>
            <a:ext cx="3672407" cy="102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25" grpId="0" animBg="1"/>
      <p:bldP spid="2" grpId="0" animBg="1"/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08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83632" y="1033384"/>
            <a:ext cx="2736304" cy="49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1948022"/>
            <a:ext cx="4018035" cy="4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3" y="2780928"/>
            <a:ext cx="4018035" cy="111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4186492"/>
            <a:ext cx="2101678" cy="111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23592" y="4186492"/>
            <a:ext cx="2520280" cy="111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27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44312" cy="53696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7385" y="4509120"/>
            <a:ext cx="3274158" cy="204694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353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662" y="3929355"/>
            <a:ext cx="3058478" cy="35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662" y="4457475"/>
            <a:ext cx="3175830" cy="30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0662" y="4934251"/>
            <a:ext cx="2092930" cy="88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0662" y="5821785"/>
            <a:ext cx="4469194" cy="88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23592" y="4934251"/>
            <a:ext cx="2376264" cy="88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29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3582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263352" y="3212976"/>
            <a:ext cx="9289032" cy="70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1982" y="4509120"/>
            <a:ext cx="3274158" cy="2046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2838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93666" y="5522323"/>
            <a:ext cx="281966" cy="32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92645"/>
            <a:ext cx="10800000" cy="487270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231904" y="5301208"/>
            <a:ext cx="360040" cy="34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9264352" y="5005237"/>
            <a:ext cx="576064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95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4937" y="2140039"/>
            <a:ext cx="1152090" cy="51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600" y="3933056"/>
            <a:ext cx="129614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902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7570" y="3576065"/>
            <a:ext cx="289880" cy="33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80" r="71643"/>
          <a:stretch>
            <a:fillRect/>
          </a:stretch>
        </p:blipFill>
        <p:spPr>
          <a:xfrm>
            <a:off x="9336360" y="3576065"/>
            <a:ext cx="2712016" cy="34141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5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1939" y="2075315"/>
            <a:ext cx="323727" cy="39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7" t="25380" r="29098"/>
          <a:stretch>
            <a:fillRect/>
          </a:stretch>
        </p:blipFill>
        <p:spPr>
          <a:xfrm>
            <a:off x="4067971" y="2852936"/>
            <a:ext cx="3971661" cy="3544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9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8088" y="3072835"/>
            <a:ext cx="1069996" cy="107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00"/>
          <a:stretch>
            <a:fillRect/>
          </a:stretch>
        </p:blipFill>
        <p:spPr>
          <a:xfrm>
            <a:off x="9408368" y="1993073"/>
            <a:ext cx="2482888" cy="47135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31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40017" y="900000"/>
            <a:ext cx="1224136" cy="123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94114" y="2502034"/>
            <a:ext cx="1268382" cy="120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59807" y="2502034"/>
            <a:ext cx="1268382" cy="120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45440" y="4190383"/>
            <a:ext cx="818841" cy="37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97128" y="5144118"/>
            <a:ext cx="818841" cy="37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82216" y="5125043"/>
            <a:ext cx="561764" cy="40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00"/>
          <a:stretch>
            <a:fillRect/>
          </a:stretch>
        </p:blipFill>
        <p:spPr>
          <a:xfrm>
            <a:off x="9043268" y="900000"/>
            <a:ext cx="2482888" cy="47135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3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91738" y="4228533"/>
            <a:ext cx="342770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97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720" y="3861047"/>
            <a:ext cx="6129384" cy="165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2720" y="5786344"/>
            <a:ext cx="2745008" cy="66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2024-11-16T08:45:19Z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