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7" autoAdjust="0"/>
    <p:restoredTop sz="86241" autoAdjust="0"/>
  </p:normalViewPr>
  <p:slideViewPr>
    <p:cSldViewPr showGuides="1">
      <p:cViewPr>
        <p:scale>
          <a:sx n="75" d="100"/>
          <a:sy n="75" d="100"/>
        </p:scale>
        <p:origin x="744" y="4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516" y="3028929"/>
            <a:ext cx="9080967" cy="80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548680"/>
            <a:ext cx="9912464" cy="4107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112" y="3140968"/>
            <a:ext cx="3024336" cy="58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005064"/>
            <a:ext cx="2418438" cy="5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r="15546"/>
          <a:stretch>
            <a:fillRect/>
          </a:stretch>
        </p:blipFill>
        <p:spPr>
          <a:xfrm>
            <a:off x="4091095" y="3501008"/>
            <a:ext cx="3538074" cy="3461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26696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23321" y="3522548"/>
            <a:ext cx="3114610" cy="79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49142" y="5132887"/>
            <a:ext cx="3088789" cy="34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49142" y="5635454"/>
            <a:ext cx="2178506" cy="54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49142" y="6300825"/>
            <a:ext cx="1962482" cy="4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9166" y="4437112"/>
            <a:ext cx="3278602" cy="54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2230414"/>
            <a:ext cx="4824536" cy="11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7" grpId="0" animBg="1"/>
      <p:bldP spid="39" grpId="0" animBg="1"/>
      <p:bldP spid="43" grpId="0" animBg="1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603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9616" y="5301208"/>
            <a:ext cx="2016224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40953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0766" y="3787329"/>
            <a:ext cx="248850" cy="2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52224" cy="4404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112" y="4149080"/>
            <a:ext cx="513750" cy="5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>
            <a:fillRect/>
          </a:stretch>
        </p:blipFill>
        <p:spPr>
          <a:xfrm>
            <a:off x="8184232" y="3861965"/>
            <a:ext cx="3879196" cy="2885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9480416" cy="40470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58586" y="3085894"/>
            <a:ext cx="6840760" cy="57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4" t="19367" r="6656"/>
          <a:stretch>
            <a:fillRect/>
          </a:stretch>
        </p:blipFill>
        <p:spPr>
          <a:xfrm>
            <a:off x="8722963" y="3788667"/>
            <a:ext cx="3130390" cy="3057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552424" cy="3595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4473924"/>
            <a:ext cx="7601349" cy="21343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216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1042" y="1556792"/>
            <a:ext cx="55489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1042" y="2206326"/>
            <a:ext cx="5908974" cy="86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1043" y="3317192"/>
            <a:ext cx="3748733" cy="47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1042" y="3933315"/>
            <a:ext cx="5044878" cy="100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31042" y="5086760"/>
            <a:ext cx="2668614" cy="86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31042" y="6102213"/>
            <a:ext cx="4108774" cy="5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4651674"/>
            <a:ext cx="6168091" cy="1731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4" grpId="0" animBg="1"/>
      <p:bldP spid="33" grpId="0" animBg="1"/>
      <p:bldP spid="47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328" cy="39465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079" y="4941168"/>
            <a:ext cx="3464170" cy="18099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8047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26449" y="4753498"/>
            <a:ext cx="343090" cy="31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3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8674" y="3741463"/>
            <a:ext cx="4134652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5273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4180" y="3345747"/>
            <a:ext cx="3251540" cy="58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4180" y="4149081"/>
            <a:ext cx="7283988" cy="105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0000" y="5661248"/>
            <a:ext cx="3935800" cy="105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3569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4051" y="1988840"/>
            <a:ext cx="69960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051" y="3069120"/>
            <a:ext cx="3035645" cy="12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4051" y="4635000"/>
            <a:ext cx="1491849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4050" y="5318904"/>
            <a:ext cx="10236446" cy="144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908880"/>
            <a:ext cx="4134652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27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2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78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3944" y="2510966"/>
            <a:ext cx="262322" cy="2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3625574"/>
            <a:ext cx="790277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96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9230" y="2780928"/>
            <a:ext cx="3541540" cy="27112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83387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7478" y="2356826"/>
            <a:ext cx="5480490" cy="136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7478" y="4188033"/>
            <a:ext cx="113826" cy="6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7478" y="3861048"/>
            <a:ext cx="713667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7478" y="5013176"/>
            <a:ext cx="432836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27478" y="6165304"/>
            <a:ext cx="3536274" cy="60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42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080000" cy="33138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78540"/>
            <a:ext cx="10080000" cy="2862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4112" y="3501008"/>
            <a:ext cx="576064" cy="57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5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4475820" y="3065314"/>
            <a:ext cx="3240360" cy="37915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91063"/>
            <a:ext cx="11340000" cy="2818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901859"/>
            <a:ext cx="380856" cy="39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4475820" y="979503"/>
            <a:ext cx="3240360" cy="3791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