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8" r:id="rId27"/>
    <p:sldId id="327" r:id="rId28"/>
    <p:sldId id="326" r:id="rId29"/>
    <p:sldId id="35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17" autoAdjust="0"/>
    <p:restoredTop sz="94660"/>
  </p:normalViewPr>
  <p:slideViewPr>
    <p:cSldViewPr showGuides="1">
      <p:cViewPr>
        <p:scale>
          <a:sx n="75" d="100"/>
          <a:sy n="75" d="100"/>
        </p:scale>
        <p:origin x="7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50326"/>
            <a:ext cx="10800000" cy="493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2504" cy="3093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0682"/>
          <a:stretch>
            <a:fillRect/>
          </a:stretch>
        </p:blipFill>
        <p:spPr>
          <a:xfrm>
            <a:off x="2783632" y="3861048"/>
            <a:ext cx="4760543" cy="277272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131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822769"/>
            <a:ext cx="4621960" cy="67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3" y="2708920"/>
            <a:ext cx="46219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932"/>
          <a:stretch>
            <a:fillRect/>
          </a:stretch>
        </p:blipFill>
        <p:spPr>
          <a:xfrm>
            <a:off x="7466731" y="1196752"/>
            <a:ext cx="4392488" cy="2520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266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2" y="1850840"/>
            <a:ext cx="6350152" cy="65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2" y="2676873"/>
            <a:ext cx="6350152" cy="6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3" y="3518908"/>
            <a:ext cx="3541839" cy="113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2" y="4869161"/>
            <a:ext cx="63501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1351"/>
          <a:stretch>
            <a:fillRect/>
          </a:stretch>
        </p:blipFill>
        <p:spPr>
          <a:xfrm>
            <a:off x="7668220" y="1937209"/>
            <a:ext cx="4031780" cy="23805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3752" y="3518908"/>
            <a:ext cx="2592288" cy="113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1" grpId="0" animBg="1"/>
      <p:bldP spid="2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57090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5680" y="917440"/>
            <a:ext cx="518457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2285895"/>
            <a:ext cx="2625768" cy="57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2" y="3145145"/>
            <a:ext cx="4333928" cy="5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21914" y="3993877"/>
            <a:ext cx="7214246" cy="159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21914" y="5733256"/>
            <a:ext cx="2461718" cy="8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351"/>
          <a:stretch>
            <a:fillRect/>
          </a:stretch>
        </p:blipFill>
        <p:spPr>
          <a:xfrm>
            <a:off x="7700209" y="3993877"/>
            <a:ext cx="4031780" cy="2380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7680" y="5733256"/>
            <a:ext cx="4300447" cy="8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5840" y="3145145"/>
            <a:ext cx="4680520" cy="5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7680" y="2285895"/>
            <a:ext cx="4372455" cy="57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21" grpId="0" animBg="1"/>
      <p:bldP spid="44" grpId="0" animBg="1"/>
      <p:bldP spid="51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32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99656" y="1109840"/>
            <a:ext cx="4680520" cy="46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2" y="1844824"/>
            <a:ext cx="41899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14" y="3313169"/>
            <a:ext cx="2677742" cy="103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351"/>
          <a:stretch>
            <a:fillRect/>
          </a:stretch>
        </p:blipFill>
        <p:spPr>
          <a:xfrm>
            <a:off x="7700209" y="3993877"/>
            <a:ext cx="4031780" cy="2380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824" y="1844824"/>
            <a:ext cx="40324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9656" y="3313169"/>
            <a:ext cx="2808312" cy="103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40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55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939062"/>
            <a:ext cx="5400000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08920"/>
            <a:ext cx="5486054" cy="18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13" y="4653136"/>
            <a:ext cx="3685855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351"/>
          <a:stretch>
            <a:fillRect/>
          </a:stretch>
        </p:blipFill>
        <p:spPr>
          <a:xfrm>
            <a:off x="7700209" y="3993877"/>
            <a:ext cx="4031780" cy="2380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264392" cy="31229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4022983"/>
            <a:ext cx="3252876" cy="26510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85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2996952"/>
            <a:ext cx="3981655" cy="32450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157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93299" y="2564904"/>
            <a:ext cx="3658485" cy="125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93299" y="4127657"/>
            <a:ext cx="538667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93299" y="5013176"/>
            <a:ext cx="538667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93299" y="5889174"/>
            <a:ext cx="538667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32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67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3" y="1892511"/>
            <a:ext cx="6710190" cy="10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3" y="3356991"/>
            <a:ext cx="5918102" cy="58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304801"/>
            <a:ext cx="5918102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3" y="5163154"/>
            <a:ext cx="5918102" cy="4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345" y="1059784"/>
            <a:ext cx="3981655" cy="3245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24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2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3573016"/>
            <a:ext cx="4125593" cy="263946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37955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9981" y="2060848"/>
            <a:ext cx="2165619" cy="90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9980" y="3192388"/>
            <a:ext cx="3981655" cy="57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9981" y="3933056"/>
            <a:ext cx="3981655" cy="50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9980" y="4670558"/>
            <a:ext cx="3981655" cy="59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9980" y="5411227"/>
            <a:ext cx="3981655" cy="52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9981" y="6158220"/>
            <a:ext cx="3981655" cy="59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364" y="1196752"/>
            <a:ext cx="3981655" cy="3245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7" grpId="0" animBg="1"/>
      <p:bldP spid="30" grpId="0" animBg="1"/>
      <p:bldP spid="32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0000" y="692696"/>
            <a:ext cx="11568033" cy="6036184"/>
            <a:chOff x="360000" y="692696"/>
            <a:chExt cx="11568033" cy="603618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692696"/>
              <a:ext cx="9840456" cy="3220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68149"/>
            <a:stretch>
              <a:fillRect/>
            </a:stretch>
          </p:blipFill>
          <p:spPr>
            <a:xfrm>
              <a:off x="9287694" y="3913296"/>
              <a:ext cx="2640339" cy="2815584"/>
            </a:xfrm>
            <a:prstGeom prst="rect">
              <a:avLst/>
            </a:prstGeom>
          </p:spPr>
        </p:pic>
        <p:pic>
          <p:nvPicPr>
            <p:cNvPr id="5" name="img_167772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3975152"/>
              <a:ext cx="9840456" cy="6779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1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7002" y="2128694"/>
            <a:ext cx="2123274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149"/>
          <a:stretch>
            <a:fillRect/>
          </a:stretch>
        </p:blipFill>
        <p:spPr>
          <a:xfrm>
            <a:off x="7233870" y="2128694"/>
            <a:ext cx="3277496" cy="349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272504" cy="40948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752" r="39372"/>
          <a:stretch>
            <a:fillRect/>
          </a:stretch>
        </p:blipFill>
        <p:spPr>
          <a:xfrm>
            <a:off x="5735960" y="3429000"/>
            <a:ext cx="2808312" cy="330331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38130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727"/>
          <a:stretch>
            <a:fillRect/>
          </a:stretch>
        </p:blipFill>
        <p:spPr>
          <a:xfrm>
            <a:off x="6885019" y="3212976"/>
            <a:ext cx="3819493" cy="330331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2580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071664" y="798572"/>
            <a:ext cx="8136904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53988" y="3437720"/>
            <a:ext cx="10206508" cy="63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53988" y="4373824"/>
            <a:ext cx="43018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3988" y="1620216"/>
            <a:ext cx="10854579" cy="160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31661" r="38832"/>
          <a:stretch>
            <a:fillRect/>
          </a:stretch>
        </p:blipFill>
        <p:spPr>
          <a:xfrm>
            <a:off x="9412358" y="4108205"/>
            <a:ext cx="2296275" cy="2643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9" grpId="0" animBg="1"/>
      <p:bldP spid="35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156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3722896"/>
            <a:ext cx="5436725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619356"/>
            <a:ext cx="2466045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660" r="39248"/>
          <a:stretch>
            <a:fillRect/>
          </a:stretch>
        </p:blipFill>
        <p:spPr>
          <a:xfrm>
            <a:off x="8814530" y="3321987"/>
            <a:ext cx="2826831" cy="3300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00"/>
          <a:stretch>
            <a:fillRect/>
          </a:stretch>
        </p:blipFill>
        <p:spPr>
          <a:xfrm>
            <a:off x="360000" y="900000"/>
            <a:ext cx="11340000" cy="26010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04838" y="989195"/>
            <a:ext cx="8358720" cy="67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1948362"/>
            <a:ext cx="2389710" cy="54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06113"/>
            <a:ext cx="5990110" cy="62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016"/>
          <a:stretch>
            <a:fillRect/>
          </a:stretch>
        </p:blipFill>
        <p:spPr>
          <a:xfrm>
            <a:off x="7526113" y="3052110"/>
            <a:ext cx="3826472" cy="3421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9710" y="1948362"/>
            <a:ext cx="5434522" cy="54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76"/>
          <a:stretch>
            <a:fillRect/>
          </a:stretch>
        </p:blipFill>
        <p:spPr>
          <a:xfrm>
            <a:off x="360000" y="3573016"/>
            <a:ext cx="11340000" cy="296908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21913" y="3573016"/>
            <a:ext cx="5342039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914" y="5013176"/>
            <a:ext cx="98785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1914" y="5941670"/>
            <a:ext cx="5400000" cy="4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016"/>
          <a:stretch>
            <a:fillRect/>
          </a:stretch>
        </p:blipFill>
        <p:spPr>
          <a:xfrm>
            <a:off x="7752184" y="836712"/>
            <a:ext cx="3600400" cy="3219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8" grpId="0" animBg="1"/>
      <p:bldP spid="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938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3" y="2005742"/>
            <a:ext cx="5400000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3" y="2780928"/>
            <a:ext cx="3973887" cy="118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79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3" y="1951643"/>
            <a:ext cx="5630072" cy="60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2849241"/>
            <a:ext cx="5630072" cy="54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2" y="3645024"/>
            <a:ext cx="563007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3" y="4500692"/>
            <a:ext cx="5630072" cy="5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1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24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353" y="1844825"/>
            <a:ext cx="2880319" cy="119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352" y="3212975"/>
            <a:ext cx="4708268" cy="69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352" y="4085273"/>
            <a:ext cx="2808312" cy="119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352" y="5468776"/>
            <a:ext cx="5544616" cy="6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2730" y="1337778"/>
            <a:ext cx="4125593" cy="2639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8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785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5815" y="1815406"/>
            <a:ext cx="6346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814" y="2574672"/>
            <a:ext cx="9010545" cy="51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5816" y="3346561"/>
            <a:ext cx="6346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5815" y="4107861"/>
            <a:ext cx="296187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5816" y="4869161"/>
            <a:ext cx="6346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5815" y="5537290"/>
            <a:ext cx="2673841" cy="105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924" y="3994099"/>
            <a:ext cx="4125593" cy="2639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7687" y="4107861"/>
            <a:ext cx="33843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0" grpId="0" animBg="1"/>
      <p:bldP spid="26" grpId="0" animBg="1"/>
      <p:bldP spid="30" grpId="0" animBg="1"/>
      <p:bldP spid="39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8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3933056"/>
            <a:ext cx="4210266" cy="27623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63347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352" y="1413626"/>
            <a:ext cx="5472608" cy="84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352" y="2339359"/>
            <a:ext cx="5472608" cy="78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352" y="3293705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82153"/>
            <a:ext cx="11340000" cy="253174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95896" y="4334949"/>
            <a:ext cx="9112472" cy="71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344" y="5217382"/>
            <a:ext cx="5832648" cy="67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3352" y="6037791"/>
            <a:ext cx="5832648" cy="67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22" grpId="0" animBg="1"/>
      <p:bldP spid="15" grpId="0" animBg="1"/>
      <p:bldP spid="20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59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348880"/>
            <a:ext cx="498199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3" y="3164554"/>
            <a:ext cx="4981998" cy="56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016580"/>
            <a:ext cx="498199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7808" y="900000"/>
            <a:ext cx="2808312" cy="10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391" y="2597708"/>
            <a:ext cx="4210266" cy="2762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2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8457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932"/>
          <a:stretch>
            <a:fillRect/>
          </a:stretch>
        </p:blipFill>
        <p:spPr>
          <a:xfrm>
            <a:off x="7248128" y="3717032"/>
            <a:ext cx="4392488" cy="25200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