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27"/>
  </p:handoutMasterIdLst>
  <p:sldIdLst>
    <p:sldId id="324" r:id="rId3"/>
    <p:sldId id="348" r:id="rId4"/>
    <p:sldId id="347" r:id="rId5"/>
    <p:sldId id="346" r:id="rId6"/>
    <p:sldId id="344" r:id="rId7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4800" y="3105150"/>
            <a:ext cx="9042400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91261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781550" y="990600"/>
            <a:ext cx="1153795" cy="98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12770" y="2426335"/>
            <a:ext cx="1153795" cy="95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77480" y="3836035"/>
            <a:ext cx="106616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118475" y="4807585"/>
            <a:ext cx="115379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008505" y="4696460"/>
            <a:ext cx="1153795" cy="95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537710" y="6009640"/>
            <a:ext cx="264922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88030" y="3712845"/>
            <a:ext cx="64198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8795" y="981075"/>
            <a:ext cx="2673985" cy="3090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3" grpId="0" bldLvl="0" animBg="1"/>
      <p:bldP spid="17" grpId="0" bldLvl="0" animBg="1"/>
      <p:bldP spid="18" grpId="0" bldLvl="0" animBg="1"/>
      <p:bldP spid="19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921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45440" y="3043991"/>
            <a:ext cx="1094962" cy="40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54805" y="2494280"/>
            <a:ext cx="3072130" cy="1330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6270" y="2637155"/>
            <a:ext cx="2984500" cy="3448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7072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09558" y="6146577"/>
            <a:ext cx="727791" cy="355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456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992495" y="4469765"/>
            <a:ext cx="204533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56285"/>
            <a:ext cx="9026525" cy="50317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68"/>
          <a:stretch>
            <a:fillRect/>
          </a:stretch>
        </p:blipFill>
        <p:spPr>
          <a:xfrm>
            <a:off x="9048750" y="2925445"/>
            <a:ext cx="3065780" cy="408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72485"/>
            <a:ext cx="11340000" cy="1808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1889" y="4597803"/>
            <a:ext cx="380856" cy="392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68"/>
          <a:stretch>
            <a:fillRect/>
          </a:stretch>
        </p:blipFill>
        <p:spPr>
          <a:xfrm>
            <a:off x="4655820" y="1113155"/>
            <a:ext cx="3065780" cy="408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9315450" cy="4241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315" y="4505325"/>
            <a:ext cx="93599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89" t="15096" r="26974"/>
          <a:stretch>
            <a:fillRect/>
          </a:stretch>
        </p:blipFill>
        <p:spPr>
          <a:xfrm>
            <a:off x="9480550" y="3531235"/>
            <a:ext cx="2602865" cy="3326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333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87845" y="4005580"/>
            <a:ext cx="4114800" cy="272161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9412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18285" y="1652270"/>
            <a:ext cx="118300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7660" y="2484120"/>
            <a:ext cx="5113655" cy="123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7660" y="3876040"/>
            <a:ext cx="4112260" cy="104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7660" y="5004435"/>
            <a:ext cx="2872740" cy="984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7660" y="6193790"/>
            <a:ext cx="511365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2" grpId="0" bldLvl="0" animBg="1"/>
      <p:bldP spid="19" grpId="0" bldLvl="0" animBg="1"/>
      <p:bldP spid="2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9586595" cy="48590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95900" y="3844925"/>
            <a:ext cx="2934335" cy="2757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12430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97525" y="4127400"/>
            <a:ext cx="272856" cy="279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35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00190" y="3357245"/>
            <a:ext cx="3430270" cy="322389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25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961515"/>
            <a:ext cx="674941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2632710"/>
            <a:ext cx="6749415" cy="165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435475"/>
            <a:ext cx="674941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  <p:bldP spid="1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25196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294890"/>
            <a:ext cx="535876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058160"/>
            <a:ext cx="5358765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1052195"/>
            <a:ext cx="10800000" cy="4866201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5273675" y="5028565"/>
            <a:ext cx="36830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12125" y="5160645"/>
            <a:ext cx="2311400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927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57581" y="2409049"/>
            <a:ext cx="209471" cy="382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8726170" cy="4144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40370" y="3717290"/>
            <a:ext cx="60007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29" r="70371"/>
          <a:stretch>
            <a:fillRect/>
          </a:stretch>
        </p:blipFill>
        <p:spPr>
          <a:xfrm>
            <a:off x="9086215" y="3429000"/>
            <a:ext cx="2585720" cy="3204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692785"/>
            <a:ext cx="9218930" cy="4152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71720" y="3612515"/>
            <a:ext cx="589280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9" r="20842"/>
          <a:stretch>
            <a:fillRect/>
          </a:stretch>
        </p:blipFill>
        <p:spPr>
          <a:xfrm>
            <a:off x="8688070" y="2708910"/>
            <a:ext cx="3395345" cy="4270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26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8582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665855" y="1680210"/>
            <a:ext cx="4606290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3090" y="2925445"/>
            <a:ext cx="3385820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887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3925" y="3141345"/>
            <a:ext cx="2984500" cy="344868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60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92443" y="2739561"/>
            <a:ext cx="1409168" cy="428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01460" y="4016770"/>
            <a:ext cx="304685" cy="381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76240" y="5069840"/>
            <a:ext cx="1738630" cy="1310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GZjM2FmYjJjNjViMjY2ZmZlNWE4MmU5MDgyZjM4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65</cp:revision>
  <dcterms:created xsi:type="dcterms:W3CDTF">2015-09-16T06:44:00Z</dcterms:created>
  <dcterms:modified xsi:type="dcterms:W3CDTF">2024-11-16T08:41:52Z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