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32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41" autoAdjust="0"/>
    <p:restoredTop sz="94660"/>
  </p:normalViewPr>
  <p:slideViewPr>
    <p:cSldViewPr showGuides="1">
      <p:cViewPr>
        <p:scale>
          <a:sx n="75" d="100"/>
          <a:sy n="75" d="100"/>
        </p:scale>
        <p:origin x="13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056" y="3047980"/>
            <a:ext cx="6559887" cy="762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3010096"/>
            <a:ext cx="552241" cy="38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r="27847"/>
          <a:stretch>
            <a:fillRect/>
          </a:stretch>
        </p:blipFill>
        <p:spPr>
          <a:xfrm>
            <a:off x="4617357" y="3573016"/>
            <a:ext cx="2957285" cy="3116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077903"/>
            <a:ext cx="3126216" cy="290599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152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5266" y="1934506"/>
            <a:ext cx="4762622" cy="41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267" y="2769065"/>
            <a:ext cx="4762622" cy="45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266" y="3435694"/>
            <a:ext cx="4762622" cy="56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5266" y="4420800"/>
            <a:ext cx="4762622" cy="95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5266" y="5589240"/>
            <a:ext cx="2530374" cy="102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9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5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456" y="4725145"/>
            <a:ext cx="4320480" cy="6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5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04112" y="3789040"/>
            <a:ext cx="187220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9408408" cy="4708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47624" y="3717032"/>
            <a:ext cx="576064" cy="53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r="75453"/>
          <a:stretch>
            <a:fillRect/>
          </a:stretch>
        </p:blipFill>
        <p:spPr>
          <a:xfrm>
            <a:off x="9749512" y="1755200"/>
            <a:ext cx="2309517" cy="3347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6999" cy="3577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0060" y="3628092"/>
            <a:ext cx="601095" cy="6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5" r="27828"/>
          <a:stretch>
            <a:fillRect/>
          </a:stretch>
        </p:blipFill>
        <p:spPr>
          <a:xfrm>
            <a:off x="8688288" y="3576035"/>
            <a:ext cx="2952328" cy="355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9905"/>
            <a:ext cx="10128488" cy="3314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3776937"/>
            <a:ext cx="2898644" cy="26763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6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014197"/>
            <a:ext cx="6017531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780928"/>
            <a:ext cx="541404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293096"/>
            <a:ext cx="296577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735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4" y="2564904"/>
            <a:ext cx="5270030" cy="134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4077072"/>
            <a:ext cx="3181798" cy="108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5696585"/>
            <a:ext cx="3951385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1239080"/>
            <a:ext cx="3474708" cy="320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0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91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73589" y="5256274"/>
            <a:ext cx="32188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9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3861048"/>
            <a:ext cx="3161898" cy="250869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3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5051" y="2492896"/>
            <a:ext cx="3161898" cy="2508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336" y="1988265"/>
            <a:ext cx="2142317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9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1988840"/>
            <a:ext cx="5342038" cy="55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2708063"/>
            <a:ext cx="4261918" cy="5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512348"/>
            <a:ext cx="4261918" cy="49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215539"/>
            <a:ext cx="4261918" cy="55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4958619"/>
            <a:ext cx="4261918" cy="55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440" y="798379"/>
            <a:ext cx="3829072" cy="3038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4" grpId="0" animBg="1"/>
      <p:bldP spid="28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4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344" y="1700808"/>
            <a:ext cx="5328592" cy="63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345" y="2492896"/>
            <a:ext cx="381642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8102" y="1001347"/>
            <a:ext cx="3161898" cy="2508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3830" cy="41851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3645024"/>
            <a:ext cx="3005642" cy="30624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8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212976"/>
            <a:ext cx="3005642" cy="30624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7661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2290" y="2560398"/>
            <a:ext cx="4477565" cy="127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2290" y="3933056"/>
            <a:ext cx="6781822" cy="123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2290" y="5263263"/>
            <a:ext cx="4261542" cy="69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2291" y="6145350"/>
            <a:ext cx="4034793" cy="4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35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23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48916" y="900000"/>
            <a:ext cx="3005642" cy="10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252518"/>
            <a:ext cx="2461718" cy="9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3429000"/>
            <a:ext cx="4549950" cy="65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4243193"/>
            <a:ext cx="5969924" cy="4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6358" y="879204"/>
            <a:ext cx="3005642" cy="3062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1718" y="2252518"/>
            <a:ext cx="2698218" cy="9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9950" y="3429000"/>
            <a:ext cx="4138378" cy="65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8" grpId="0" animBg="1"/>
      <p:bldP spid="31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48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93185" y="2166724"/>
            <a:ext cx="9115183" cy="117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3185" y="3512315"/>
            <a:ext cx="4506672" cy="63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93184" y="4315710"/>
            <a:ext cx="3426553" cy="106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93185" y="5647375"/>
            <a:ext cx="4578679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458427"/>
            <a:ext cx="3005642" cy="3062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 animBg="1"/>
      <p:bldP spid="41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26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40016" y="3140968"/>
            <a:ext cx="1440160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57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4005064"/>
            <a:ext cx="4536504" cy="25865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60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3645024"/>
            <a:ext cx="462195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656247"/>
            <a:ext cx="10382598" cy="71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566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352" y="2348881"/>
            <a:ext cx="2664296" cy="10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47376" y="3855973"/>
            <a:ext cx="2711876" cy="101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3496" y="1124744"/>
            <a:ext cx="4536504" cy="258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3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448" y="4653136"/>
            <a:ext cx="1152127" cy="1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38"/>
          <a:stretch>
            <a:fillRect/>
          </a:stretch>
        </p:blipFill>
        <p:spPr>
          <a:xfrm>
            <a:off x="7032104" y="2924944"/>
            <a:ext cx="3409017" cy="3538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2991557"/>
            <a:ext cx="590327" cy="39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392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1404" y="4501737"/>
            <a:ext cx="315643" cy="3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