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30"/>
  </p:handout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53" autoAdjust="0"/>
    <p:restoredTop sz="94660"/>
  </p:normalViewPr>
  <p:slideViewPr>
    <p:cSldViewPr showGuides="1">
      <p:cViewPr>
        <p:scale>
          <a:sx n="75" d="100"/>
          <a:sy n="75" d="100"/>
        </p:scale>
        <p:origin x="47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44122"/>
            <a:ext cx="10800000" cy="5047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0314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14" y="3140968"/>
            <a:ext cx="8654406" cy="57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185921"/>
            <a:ext cx="3065894" cy="4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5128837"/>
            <a:ext cx="3037329" cy="4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3789040"/>
            <a:ext cx="3324960" cy="2812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6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04352" cy="41279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>
            <a:fillRect/>
          </a:stretch>
        </p:blipFill>
        <p:spPr>
          <a:xfrm>
            <a:off x="9262557" y="1238500"/>
            <a:ext cx="2864287" cy="375981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1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1081300"/>
            <a:ext cx="380856" cy="39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>
            <a:fillRect/>
          </a:stretch>
        </p:blipFill>
        <p:spPr>
          <a:xfrm>
            <a:off x="4547828" y="2636912"/>
            <a:ext cx="3096344" cy="4064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696440" cy="3602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3992" y="3861048"/>
            <a:ext cx="1440160" cy="51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r="21478"/>
          <a:stretch>
            <a:fillRect/>
          </a:stretch>
        </p:blipFill>
        <p:spPr>
          <a:xfrm>
            <a:off x="8688288" y="2763736"/>
            <a:ext cx="3324863" cy="4094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4627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0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2104" y="1124745"/>
            <a:ext cx="1944215" cy="6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3" y="2435271"/>
            <a:ext cx="7200000" cy="4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155558"/>
            <a:ext cx="2677742" cy="6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077072"/>
            <a:ext cx="5990110" cy="109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5572564"/>
            <a:ext cx="7200000" cy="3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0574" y="3789040"/>
            <a:ext cx="3211426" cy="27043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37742" y="3155558"/>
            <a:ext cx="4786450" cy="6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9" grpId="0" animBg="1"/>
      <p:bldP spid="25" grpId="0" animBg="1"/>
      <p:bldP spid="28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45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073267"/>
            <a:ext cx="2247052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852936"/>
            <a:ext cx="6206134" cy="61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862318"/>
            <a:ext cx="11174686" cy="14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6660" y="759840"/>
            <a:ext cx="3211426" cy="27043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48368" cy="41734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304" y="3455640"/>
            <a:ext cx="3242224" cy="31718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0493" cy="586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6077" y="2996953"/>
            <a:ext cx="4617795" cy="7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6077" y="4077072"/>
            <a:ext cx="6562012" cy="176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6077" y="5958000"/>
            <a:ext cx="4185747" cy="71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349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420888"/>
            <a:ext cx="7718302" cy="76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9915" y="3550942"/>
            <a:ext cx="3374224" cy="59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415038"/>
            <a:ext cx="3901878" cy="59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5315928"/>
            <a:ext cx="3869226" cy="61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7862" y="3429000"/>
            <a:ext cx="3242224" cy="31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  <p:bldP spid="25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163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03473" y="5238644"/>
            <a:ext cx="295327" cy="26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79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88840"/>
            <a:ext cx="779031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140968"/>
            <a:ext cx="5486054" cy="69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976738"/>
            <a:ext cx="4477942" cy="60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4869160"/>
            <a:ext cx="2893766" cy="124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7862" y="3509890"/>
            <a:ext cx="3242224" cy="3171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46054" y="3140968"/>
            <a:ext cx="3058258" cy="69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0" grpId="0" animBg="1"/>
      <p:bldP spid="27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08408" cy="43291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4005064"/>
            <a:ext cx="3527346" cy="26519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440" cy="36791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984" y="3861048"/>
            <a:ext cx="3527346" cy="26519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83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321915" y="4293096"/>
            <a:ext cx="512601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21914" y="5085185"/>
            <a:ext cx="3685854" cy="78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1784" y="5085185"/>
            <a:ext cx="2448272" cy="78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556" y="991170"/>
            <a:ext cx="4668379" cy="3509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168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97832"/>
            <a:ext cx="3151586" cy="36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08920"/>
            <a:ext cx="498199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668447"/>
            <a:ext cx="4303677" cy="42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4110" y="3668447"/>
            <a:ext cx="3585976" cy="2695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9409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45692" y="4074616"/>
            <a:ext cx="2049908" cy="57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45692" y="5004256"/>
            <a:ext cx="4930228" cy="51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185" y="3933056"/>
            <a:ext cx="3585976" cy="26959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95600" y="4074616"/>
            <a:ext cx="2736304" cy="57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748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348880"/>
            <a:ext cx="4765974" cy="124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3717032"/>
            <a:ext cx="260573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14" y="5157192"/>
            <a:ext cx="9950550" cy="11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017" y="900000"/>
            <a:ext cx="3585976" cy="2695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5734" y="3717032"/>
            <a:ext cx="471444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  <p:bldP spid="40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17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60238" y="5862387"/>
            <a:ext cx="313785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92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513" y="3913932"/>
            <a:ext cx="5611527" cy="50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393" y="4683954"/>
            <a:ext cx="5976664" cy="50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44512" y="5489076"/>
            <a:ext cx="3451287" cy="36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44513" y="6157794"/>
            <a:ext cx="4335562" cy="40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992" y="3913932"/>
            <a:ext cx="3544456" cy="2809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9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52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999656" y="1891326"/>
            <a:ext cx="4032448" cy="4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739673"/>
            <a:ext cx="1597622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588020"/>
            <a:ext cx="6710190" cy="36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14" y="1891326"/>
            <a:ext cx="2605734" cy="4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19536" y="2739673"/>
            <a:ext cx="5112568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1268167"/>
            <a:ext cx="3155543" cy="2500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  <p:bldP spid="2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4512" cy="2928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204" y="4005064"/>
            <a:ext cx="3049592" cy="25794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78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204" y="3933056"/>
            <a:ext cx="3049592" cy="257942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884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2220" y="1844824"/>
            <a:ext cx="6493860" cy="216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2220" y="4077072"/>
            <a:ext cx="6637876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1030" y="1017898"/>
            <a:ext cx="3954741" cy="3345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587342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64735" y="2636912"/>
            <a:ext cx="5199217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64734" y="3933056"/>
            <a:ext cx="7910306" cy="134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3789040"/>
            <a:ext cx="3324960" cy="28123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63952" y="2636912"/>
            <a:ext cx="4464496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2024-11-16T08:44:11Z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