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30"/>
  </p:handoutMasterIdLst>
  <p:sldIdLst>
    <p:sldId id="302" r:id="rId3"/>
    <p:sldId id="352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8"/>
    <p:sldId id="325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14" autoAdjust="0"/>
    <p:restoredTop sz="94660"/>
  </p:normalViewPr>
  <p:slideViewPr>
    <p:cSldViewPr showGuides="1">
      <p:cViewPr>
        <p:scale>
          <a:sx n="100" d="100"/>
          <a:sy n="100" d="100"/>
        </p:scale>
        <p:origin x="48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0514" y="3035280"/>
            <a:ext cx="8210972" cy="787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35995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01309" y="3572705"/>
            <a:ext cx="1161612" cy="40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29" t="17332" r="10467"/>
          <a:stretch>
            <a:fillRect/>
          </a:stretch>
        </p:blipFill>
        <p:spPr>
          <a:xfrm>
            <a:off x="3377697" y="4122500"/>
            <a:ext cx="5436605" cy="2811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44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3249" y="5858750"/>
            <a:ext cx="599848" cy="39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516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35561" y="2924944"/>
            <a:ext cx="100811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49915"/>
            <a:ext cx="11340000" cy="35221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5566" y="3594392"/>
            <a:ext cx="866448" cy="41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26" r="66980"/>
          <a:stretch>
            <a:fillRect/>
          </a:stretch>
        </p:blipFill>
        <p:spPr>
          <a:xfrm>
            <a:off x="6617780" y="3206907"/>
            <a:ext cx="3744416" cy="3894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10488528" cy="33863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79" t="11352" r="26976"/>
          <a:stretch>
            <a:fillRect/>
          </a:stretch>
        </p:blipFill>
        <p:spPr>
          <a:xfrm>
            <a:off x="8256240" y="3737415"/>
            <a:ext cx="3130258" cy="312058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06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8168" y="1052736"/>
            <a:ext cx="144016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96000" y="3212976"/>
            <a:ext cx="1152128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79" t="11352" r="26976"/>
          <a:stretch>
            <a:fillRect/>
          </a:stretch>
        </p:blipFill>
        <p:spPr>
          <a:xfrm>
            <a:off x="8256240" y="3020835"/>
            <a:ext cx="3130258" cy="3120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8544312" cy="40247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8128" y="4005065"/>
            <a:ext cx="4752528" cy="264689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91969" cy="586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492896"/>
            <a:ext cx="7560840" cy="421096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2046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2" y="1734130"/>
            <a:ext cx="5918104" cy="58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2" y="2564905"/>
            <a:ext cx="59181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305795"/>
            <a:ext cx="6145871" cy="34229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36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032" y="4509120"/>
            <a:ext cx="4098448" cy="221765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92384" cy="4420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0256" y="3933056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088"/>
          <a:stretch>
            <a:fillRect/>
          </a:stretch>
        </p:blipFill>
        <p:spPr>
          <a:xfrm>
            <a:off x="9768408" y="1196752"/>
            <a:ext cx="2198117" cy="40143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419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3" y="4036814"/>
            <a:ext cx="4189911" cy="55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687119"/>
            <a:ext cx="4189911" cy="604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5291852"/>
            <a:ext cx="4621958" cy="57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3" y="5958000"/>
            <a:ext cx="4189911" cy="502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9887" y="2821186"/>
            <a:ext cx="5868121" cy="117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8" grpId="0" animBg="1"/>
      <p:bldP spid="22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41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3" y="1681347"/>
            <a:ext cx="5918103" cy="37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2" y="2319766"/>
            <a:ext cx="5918103" cy="8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3" y="3284984"/>
            <a:ext cx="3541840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2" y="4587581"/>
            <a:ext cx="5918103" cy="438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3552" y="1867155"/>
            <a:ext cx="4098448" cy="221765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901840" y="3284984"/>
            <a:ext cx="2410183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1" grpId="0" animBg="1"/>
      <p:bldP spid="23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900000"/>
            <a:ext cx="8976360" cy="48371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2663" y="4005064"/>
            <a:ext cx="3190471" cy="275324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87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2144" y="2924944"/>
            <a:ext cx="4052918" cy="349749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13807" cy="5868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7039" y="2060848"/>
            <a:ext cx="2744625" cy="97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7038" y="3034249"/>
            <a:ext cx="4976874" cy="1160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7038" y="4364295"/>
            <a:ext cx="6056994" cy="86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7038" y="5306545"/>
            <a:ext cx="3968762" cy="86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27039" y="6213784"/>
            <a:ext cx="8980446" cy="602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5077" y="940818"/>
            <a:ext cx="3672408" cy="31691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4" grpId="0" animBg="1"/>
      <p:bldP spid="32" grpId="0" animBg="1"/>
      <p:bldP spid="39" grpId="0" animBg="1"/>
      <p:bldP spid="4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572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623734"/>
            <a:ext cx="8078342" cy="45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271286"/>
            <a:ext cx="4798790" cy="41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3" y="2890270"/>
            <a:ext cx="5400000" cy="41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480685"/>
            <a:ext cx="5400000" cy="45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2" y="4118715"/>
            <a:ext cx="9230472" cy="6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4" y="4777172"/>
            <a:ext cx="4189910" cy="66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80931" y="1589702"/>
            <a:ext cx="2831812" cy="24437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11824" y="4777172"/>
            <a:ext cx="2952328" cy="66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5" grpId="0" animBg="1"/>
      <p:bldP spid="18" grpId="0" animBg="1"/>
      <p:bldP spid="20" grpId="0" animBg="1"/>
      <p:bldP spid="28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675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14" y="1556792"/>
            <a:ext cx="411790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2" y="2132856"/>
            <a:ext cx="8798424" cy="103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14" y="3284984"/>
            <a:ext cx="7502278" cy="581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13" y="4006823"/>
            <a:ext cx="5400000" cy="457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0945" y="3645024"/>
            <a:ext cx="3072037" cy="2651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77902" y="1556792"/>
            <a:ext cx="449841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5" grpId="0" animBg="1"/>
      <p:bldP spid="33" grpId="0" animBg="1"/>
      <p:bldP spid="34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712"/>
            <a:ext cx="9480416" cy="45587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8288" y="3256456"/>
            <a:ext cx="504056" cy="61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2" t="19079" r="38623"/>
          <a:stretch>
            <a:fillRect/>
          </a:stretch>
        </p:blipFill>
        <p:spPr>
          <a:xfrm>
            <a:off x="8940316" y="3584406"/>
            <a:ext cx="3070190" cy="3350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4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968996"/>
            <a:ext cx="437984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24432" cy="33387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4" t="7270" r="7926"/>
          <a:stretch>
            <a:fillRect/>
          </a:stretch>
        </p:blipFill>
        <p:spPr>
          <a:xfrm>
            <a:off x="9263702" y="2852936"/>
            <a:ext cx="2739795" cy="41601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2304" y="2708920"/>
            <a:ext cx="604529" cy="48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8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4931406"/>
            <a:ext cx="342770" cy="3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34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8544312" cy="47515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4152" y="3717032"/>
            <a:ext cx="59673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272" y="900001"/>
            <a:ext cx="3458889" cy="34636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6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44836" y="2891861"/>
            <a:ext cx="1723375" cy="4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955"/>
          <a:stretch>
            <a:fillRect/>
          </a:stretch>
        </p:blipFill>
        <p:spPr>
          <a:xfrm>
            <a:off x="7464152" y="2852936"/>
            <a:ext cx="3293736" cy="37390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67</cp:revision>
  <dcterms:created xsi:type="dcterms:W3CDTF">2015-09-16T06:44:00Z</dcterms:created>
  <dcterms:modified xsi:type="dcterms:W3CDTF">2024-11-16T09:02:20Z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