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4" r:id="rId4"/>
    <p:sldId id="353" r:id="rId5"/>
    <p:sldId id="352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8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61" autoAdjust="0"/>
    <p:restoredTop sz="94660"/>
  </p:normalViewPr>
  <p:slideViewPr>
    <p:cSldViewPr showGuides="1">
      <p:cViewPr>
        <p:scale>
          <a:sx n="75" d="100"/>
          <a:sy n="75" d="100"/>
        </p:scale>
        <p:origin x="79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80381"/>
            <a:ext cx="10800000" cy="4404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5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092525"/>
            <a:ext cx="371335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98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99656" y="2420888"/>
            <a:ext cx="151216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269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10102216" cy="3728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7801" y="2747238"/>
            <a:ext cx="498599" cy="55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4" r="23801"/>
          <a:stretch>
            <a:fillRect/>
          </a:stretch>
        </p:blipFill>
        <p:spPr>
          <a:xfrm>
            <a:off x="9023153" y="3450199"/>
            <a:ext cx="2785596" cy="3406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84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12025" y="2636912"/>
            <a:ext cx="100811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17" r="70955"/>
          <a:stretch>
            <a:fillRect/>
          </a:stretch>
        </p:blipFill>
        <p:spPr>
          <a:xfrm>
            <a:off x="8256240" y="2780928"/>
            <a:ext cx="3293735" cy="4042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0416520" cy="38078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05504" y="3356992"/>
            <a:ext cx="10180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7" r="26558"/>
          <a:stretch>
            <a:fillRect/>
          </a:stretch>
        </p:blipFill>
        <p:spPr>
          <a:xfrm>
            <a:off x="6096000" y="3133855"/>
            <a:ext cx="2993583" cy="3823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74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3429000"/>
            <a:ext cx="3854648" cy="26226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99218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9104" y="1698825"/>
            <a:ext cx="5406856" cy="43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9104" y="2292797"/>
            <a:ext cx="5406856" cy="49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9104" y="2924944"/>
            <a:ext cx="886324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9104" y="3568449"/>
            <a:ext cx="5406856" cy="49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9104" y="4196491"/>
            <a:ext cx="5406856" cy="48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9104" y="4874173"/>
            <a:ext cx="9007256" cy="59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29104" y="5690400"/>
            <a:ext cx="6991032" cy="99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681607"/>
            <a:ext cx="2989166" cy="2033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7" grpId="0" animBg="1"/>
      <p:bldP spid="24" grpId="0" animBg="1"/>
      <p:bldP spid="29" grpId="0" animBg="1"/>
      <p:bldP spid="35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790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64130" cy="3629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336" y="2049562"/>
            <a:ext cx="657494" cy="58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092"/>
          <a:stretch>
            <a:fillRect/>
          </a:stretch>
        </p:blipFill>
        <p:spPr>
          <a:xfrm>
            <a:off x="8616280" y="3717032"/>
            <a:ext cx="3311926" cy="2948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22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22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87688" y="3645024"/>
            <a:ext cx="936104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9" r="18086"/>
          <a:stretch>
            <a:fillRect/>
          </a:stretch>
        </p:blipFill>
        <p:spPr>
          <a:xfrm>
            <a:off x="5951984" y="3645024"/>
            <a:ext cx="3960440" cy="3096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22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08408" cy="42874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56" r="65240"/>
          <a:stretch>
            <a:fillRect/>
          </a:stretch>
        </p:blipFill>
        <p:spPr>
          <a:xfrm>
            <a:off x="8400256" y="4149080"/>
            <a:ext cx="3541302" cy="25467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8288" y="3284984"/>
            <a:ext cx="470036" cy="4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92696"/>
            <a:ext cx="10111738" cy="4418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7704" y="2920606"/>
            <a:ext cx="542044" cy="60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5" r="19356"/>
          <a:stretch>
            <a:fillRect/>
          </a:stretch>
        </p:blipFill>
        <p:spPr>
          <a:xfrm>
            <a:off x="8756502" y="3725752"/>
            <a:ext cx="3338850" cy="3169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78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8208" y="1916832"/>
            <a:ext cx="1440159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60"/>
          <a:stretch>
            <a:fillRect/>
          </a:stretch>
        </p:blipFill>
        <p:spPr>
          <a:xfrm>
            <a:off x="4511824" y="3107635"/>
            <a:ext cx="2664296" cy="37683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0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3912" y="2780929"/>
            <a:ext cx="93610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t="19282" r="22531"/>
          <a:stretch>
            <a:fillRect/>
          </a:stretch>
        </p:blipFill>
        <p:spPr>
          <a:xfrm>
            <a:off x="7608168" y="3010110"/>
            <a:ext cx="3816424" cy="3249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2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179060"/>
            <a:ext cx="342769" cy="39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47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71464" y="3861048"/>
            <a:ext cx="100811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4"/>
          <a:stretch>
            <a:fillRect/>
          </a:stretch>
        </p:blipFill>
        <p:spPr>
          <a:xfrm>
            <a:off x="6779227" y="3560523"/>
            <a:ext cx="2521977" cy="3289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11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71664" y="2924944"/>
            <a:ext cx="864095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8" r="25818"/>
          <a:stretch>
            <a:fillRect/>
          </a:stretch>
        </p:blipFill>
        <p:spPr>
          <a:xfrm>
            <a:off x="6653103" y="2634385"/>
            <a:ext cx="3528392" cy="365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58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224" y="4605809"/>
            <a:ext cx="3454126" cy="198612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1964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4828" y="1916832"/>
            <a:ext cx="591518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4828" y="2780928"/>
            <a:ext cx="40429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4828" y="4253739"/>
            <a:ext cx="4042980" cy="99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4829" y="5652557"/>
            <a:ext cx="4042980" cy="99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5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154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4548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360" y="1869688"/>
            <a:ext cx="561087" cy="58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67" r="65076"/>
          <a:stretch>
            <a:fillRect/>
          </a:stretch>
        </p:blipFill>
        <p:spPr>
          <a:xfrm>
            <a:off x="8269526" y="4005064"/>
            <a:ext cx="3562474" cy="2759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2024-11-16T08:57:35Z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