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1" autoAdjust="0"/>
    <p:restoredTop sz="94660"/>
  </p:normalViewPr>
  <p:slideViewPr>
    <p:cSldViewPr showGuides="1">
      <p:cViewPr varScale="1">
        <p:scale>
          <a:sx n="91" d="100"/>
          <a:sy n="91" d="100"/>
        </p:scale>
        <p:origin x="6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316060"/>
            <a:ext cx="10800000" cy="19717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52764" cy="44732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4107050"/>
            <a:ext cx="2626997" cy="253233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0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2708920"/>
            <a:ext cx="2533726" cy="63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518041"/>
            <a:ext cx="5054006" cy="7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01811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2" y="2861656"/>
            <a:ext cx="54140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2" y="3672952"/>
            <a:ext cx="6998224" cy="103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8657" y="2099546"/>
            <a:ext cx="2626997" cy="2532331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29" y="4710804"/>
            <a:ext cx="11340000" cy="211442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12" y="6215665"/>
            <a:ext cx="2199445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2" y="4710804"/>
            <a:ext cx="7774470" cy="10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4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1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5960" y="980729"/>
            <a:ext cx="5184576" cy="71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1910472"/>
            <a:ext cx="5342038" cy="5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701691"/>
            <a:ext cx="6710190" cy="6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1089" y="2934499"/>
            <a:ext cx="2626997" cy="253233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663952" y="1910472"/>
            <a:ext cx="5112568" cy="5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192383" cy="4763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248" y="5067123"/>
            <a:ext cx="619052" cy="53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240" y="4030850"/>
            <a:ext cx="2423592" cy="2610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355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4472" cy="29884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3140968"/>
            <a:ext cx="3829860" cy="354993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4816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871864" y="3671310"/>
            <a:ext cx="325380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3683483"/>
            <a:ext cx="3397812" cy="314946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60000" y="900000"/>
            <a:ext cx="5375960" cy="445142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3140969"/>
            <a:ext cx="325380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4509120"/>
            <a:ext cx="527003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1268760"/>
            <a:ext cx="4404593" cy="4082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7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3" y="2186769"/>
            <a:ext cx="5126015" cy="8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2" y="3159869"/>
            <a:ext cx="8222359" cy="4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3" y="3861048"/>
            <a:ext cx="82223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4581128"/>
            <a:ext cx="82223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279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8967" y="3627675"/>
            <a:ext cx="279697" cy="28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0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248" y="980728"/>
            <a:ext cx="288032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1772816"/>
            <a:ext cx="6854206" cy="115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487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7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3120521"/>
            <a:ext cx="323727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6141" y="3315888"/>
            <a:ext cx="3179718" cy="3230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264392" cy="48328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3320310"/>
            <a:ext cx="2905934" cy="339104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0125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2988" y="3068960"/>
            <a:ext cx="5989036" cy="207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2988" y="5229200"/>
            <a:ext cx="7357188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2988" y="6039200"/>
            <a:ext cx="6925140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88" y="900000"/>
            <a:ext cx="3528392" cy="4117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4685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5356" y="3069532"/>
            <a:ext cx="6490724" cy="53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5356" y="3789041"/>
            <a:ext cx="64907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5357" y="4556105"/>
            <a:ext cx="6490724" cy="6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5356" y="5372971"/>
            <a:ext cx="6490724" cy="55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5356" y="6068634"/>
            <a:ext cx="64907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1556792"/>
            <a:ext cx="2913899" cy="340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5" grpId="0" animBg="1"/>
      <p:bldP spid="29" grpId="0" animBg="1"/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23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844824"/>
            <a:ext cx="7200000" cy="107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311617"/>
            <a:ext cx="7200000" cy="4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150440"/>
            <a:ext cx="7200000" cy="4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036924"/>
            <a:ext cx="7200000" cy="38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733257"/>
            <a:ext cx="728625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900000"/>
            <a:ext cx="2913899" cy="340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0" grpId="0" animBg="1"/>
      <p:bldP spid="21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4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625336"/>
            <a:ext cx="380856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15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611" y="4570932"/>
            <a:ext cx="356976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991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1713" y="2463053"/>
            <a:ext cx="183360" cy="34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4112" y="6095625"/>
            <a:ext cx="288136" cy="34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7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3212976"/>
            <a:ext cx="3861946" cy="30693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0587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9752" y="3236613"/>
            <a:ext cx="3678016" cy="134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9752" y="4797153"/>
            <a:ext cx="32459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9752" y="5805267"/>
            <a:ext cx="6918376" cy="86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422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700808"/>
            <a:ext cx="7718302" cy="1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030386"/>
            <a:ext cx="4981998" cy="1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359964"/>
            <a:ext cx="10814646" cy="101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512091"/>
            <a:ext cx="4045894" cy="83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1049033"/>
            <a:ext cx="3861946" cy="3069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86" cy="432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4149080"/>
            <a:ext cx="2626997" cy="253233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71</cp:revision>
  <dcterms:created xsi:type="dcterms:W3CDTF">2015-09-16T06:44:00Z</dcterms:created>
  <dcterms:modified xsi:type="dcterms:W3CDTF">2024-11-16T08:43:50Z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