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52" r:id="rId4"/>
    <p:sldId id="351" r:id="rId5"/>
    <p:sldId id="350" r:id="rId6"/>
    <p:sldId id="349" r:id="rId7"/>
    <p:sldId id="348" r:id="rId8"/>
    <p:sldId id="346" r:id="rId9"/>
    <p:sldId id="345" r:id="rId10"/>
    <p:sldId id="344" r:id="rId11"/>
    <p:sldId id="343" r:id="rId12"/>
    <p:sldId id="341" r:id="rId13"/>
    <p:sldId id="340" r:id="rId14"/>
    <p:sldId id="339" r:id="rId15"/>
    <p:sldId id="338" r:id="rId16"/>
    <p:sldId id="336" r:id="rId17"/>
    <p:sldId id="335" r:id="rId18"/>
    <p:sldId id="333" r:id="rId19"/>
    <p:sldId id="332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7" autoAdjust="0"/>
    <p:restoredTop sz="94660"/>
  </p:normalViewPr>
  <p:slideViewPr>
    <p:cSldViewPr showGuides="1">
      <p:cViewPr>
        <p:scale>
          <a:sx n="75" d="100"/>
          <a:sy n="75" d="100"/>
        </p:scale>
        <p:origin x="716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8727" y="2327218"/>
            <a:ext cx="8674546" cy="220356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10200496" cy="39356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2304" y="3356827"/>
            <a:ext cx="575387" cy="63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40" r="67616"/>
          <a:stretch>
            <a:fillRect/>
          </a:stretch>
        </p:blipFill>
        <p:spPr>
          <a:xfrm>
            <a:off x="8547095" y="3908653"/>
            <a:ext cx="3303385" cy="2946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92185" cy="45452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4072" y="4787627"/>
            <a:ext cx="1224136" cy="55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19" r="26977"/>
          <a:stretch>
            <a:fillRect/>
          </a:stretch>
        </p:blipFill>
        <p:spPr>
          <a:xfrm>
            <a:off x="9480376" y="3206358"/>
            <a:ext cx="2434932" cy="370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900000"/>
            <a:ext cx="8832344" cy="47108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70"/>
          <a:stretch>
            <a:fillRect/>
          </a:stretch>
        </p:blipFill>
        <p:spPr>
          <a:xfrm>
            <a:off x="9119384" y="2132856"/>
            <a:ext cx="2952328" cy="325275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00496" cy="34535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70"/>
          <a:stretch>
            <a:fillRect/>
          </a:stretch>
        </p:blipFill>
        <p:spPr>
          <a:xfrm>
            <a:off x="8832304" y="3429000"/>
            <a:ext cx="2952328" cy="325275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36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1195701"/>
            <a:ext cx="380856" cy="39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70"/>
          <a:stretch>
            <a:fillRect/>
          </a:stretch>
        </p:blipFill>
        <p:spPr>
          <a:xfrm>
            <a:off x="4353626" y="2636912"/>
            <a:ext cx="3484748" cy="3839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67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23792" y="2780928"/>
            <a:ext cx="1656184" cy="151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80" r="11736"/>
          <a:stretch>
            <a:fillRect/>
          </a:stretch>
        </p:blipFill>
        <p:spPr>
          <a:xfrm>
            <a:off x="6816080" y="2924944"/>
            <a:ext cx="5112568" cy="3839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27821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2788828"/>
            <a:ext cx="771234" cy="39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70"/>
          <a:stretch>
            <a:fillRect/>
          </a:stretch>
        </p:blipFill>
        <p:spPr>
          <a:xfrm>
            <a:off x="4115780" y="3284984"/>
            <a:ext cx="3960440" cy="37341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900000"/>
            <a:ext cx="8256280" cy="47398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29" r="10466"/>
          <a:stretch>
            <a:fillRect/>
          </a:stretch>
        </p:blipFill>
        <p:spPr>
          <a:xfrm>
            <a:off x="8400256" y="3599461"/>
            <a:ext cx="3664353" cy="325853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8513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24" y="1544030"/>
            <a:ext cx="11340000" cy="540212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57038" y="2582534"/>
            <a:ext cx="4010770" cy="94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353" y="3822000"/>
            <a:ext cx="7691772" cy="561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353" y="4797152"/>
            <a:ext cx="2736303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353" y="6080032"/>
            <a:ext cx="6264695" cy="64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29" r="10466"/>
          <a:stretch>
            <a:fillRect/>
          </a:stretch>
        </p:blipFill>
        <p:spPr>
          <a:xfrm>
            <a:off x="8417606" y="3525704"/>
            <a:ext cx="3664353" cy="32585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7037" y="1563968"/>
            <a:ext cx="5450931" cy="561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02932" y="2582534"/>
            <a:ext cx="2773188" cy="94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31427" y="4797152"/>
            <a:ext cx="3396621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2" grpId="0" animBg="1"/>
      <p:bldP spid="33" grpId="0" animBg="1"/>
      <p:bldP spid="38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88328" cy="47888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336" y="2348880"/>
            <a:ext cx="2925014" cy="285279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1652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72409" y="6230231"/>
            <a:ext cx="284630" cy="324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60" y="764704"/>
            <a:ext cx="4398391" cy="20758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80416" cy="31492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336" y="3789040"/>
            <a:ext cx="2925014" cy="285279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02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74986" y="3861048"/>
            <a:ext cx="2925014" cy="285279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745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2063354"/>
            <a:ext cx="2456523" cy="46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2988316"/>
            <a:ext cx="4084685" cy="400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3846529"/>
            <a:ext cx="3181798" cy="1094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14" y="5157192"/>
            <a:ext cx="771830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24" grpId="0" animBg="1"/>
      <p:bldP spid="2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476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1948144"/>
            <a:ext cx="2427959" cy="457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2862888"/>
            <a:ext cx="4056120" cy="4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3594914"/>
            <a:ext cx="8942438" cy="1206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14" y="5013176"/>
            <a:ext cx="613412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280" y="696154"/>
            <a:ext cx="2925014" cy="2852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22" grpId="0" animBg="1"/>
      <p:bldP spid="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584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12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64704"/>
            <a:ext cx="9336400" cy="45674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7768" y="4581128"/>
            <a:ext cx="3384376" cy="209917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44527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4920" y="2564904"/>
            <a:ext cx="4762968" cy="105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4921" y="4075210"/>
            <a:ext cx="5915095" cy="81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4921" y="5284006"/>
            <a:ext cx="6635175" cy="593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4920" y="6076094"/>
            <a:ext cx="5915095" cy="593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9189" y="1043749"/>
            <a:ext cx="4546185" cy="28197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  <p:bldP spid="24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808593" cy="52185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786"/>
          <a:stretch>
            <a:fillRect/>
          </a:stretch>
        </p:blipFill>
        <p:spPr>
          <a:xfrm>
            <a:off x="8313121" y="1978436"/>
            <a:ext cx="3796486" cy="30200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48128" y="4149080"/>
            <a:ext cx="429358" cy="49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0305104" cy="32710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2"/>
          <a:stretch>
            <a:fillRect/>
          </a:stretch>
        </p:blipFill>
        <p:spPr>
          <a:xfrm>
            <a:off x="4007768" y="3293704"/>
            <a:ext cx="4176464" cy="378834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8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59345" y="3753538"/>
            <a:ext cx="323727" cy="391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2"/>
          <a:stretch>
            <a:fillRect/>
          </a:stretch>
        </p:blipFill>
        <p:spPr>
          <a:xfrm>
            <a:off x="5882417" y="3100325"/>
            <a:ext cx="4176464" cy="3788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12464" cy="40391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40" r="67616"/>
          <a:stretch>
            <a:fillRect/>
          </a:stretch>
        </p:blipFill>
        <p:spPr>
          <a:xfrm>
            <a:off x="8760296" y="3994803"/>
            <a:ext cx="3210107" cy="286319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66</cp:revision>
  <dcterms:created xsi:type="dcterms:W3CDTF">2015-09-16T06:44:00Z</dcterms:created>
  <dcterms:modified xsi:type="dcterms:W3CDTF">2024-11-16T08:50:35Z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