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955925"/>
            <a:ext cx="10800000" cy="6752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3869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3645024"/>
            <a:ext cx="2855640" cy="29957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52936"/>
            <a:ext cx="64941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09120"/>
            <a:ext cx="64941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84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344" y="2385708"/>
            <a:ext cx="7272808" cy="37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8909" y="3068960"/>
            <a:ext cx="7429259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4222" y="900000"/>
            <a:ext cx="2855640" cy="299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358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7174" y="1642536"/>
            <a:ext cx="6272882" cy="6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174" y="2416626"/>
            <a:ext cx="6272882" cy="5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174" y="3291487"/>
            <a:ext cx="5480794" cy="8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175" y="4287820"/>
            <a:ext cx="6272882" cy="5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175" y="5009708"/>
            <a:ext cx="6272882" cy="52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7174" y="5805265"/>
            <a:ext cx="4904730" cy="8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1052736"/>
            <a:ext cx="2855640" cy="299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22" grpId="0" animBg="1"/>
      <p:bldP spid="26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54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9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4608" y="915441"/>
            <a:ext cx="1729224" cy="128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80" y="2564905"/>
            <a:ext cx="792088" cy="12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5920" y="2564904"/>
            <a:ext cx="79208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656" y="4077071"/>
            <a:ext cx="1152128" cy="128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29622" y="1052736"/>
            <a:ext cx="238280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576" y="836712"/>
            <a:ext cx="88923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576" y="2653614"/>
            <a:ext cx="1872207" cy="178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47928" y="3140968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09542" y="4797152"/>
            <a:ext cx="2382802" cy="116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3674962"/>
            <a:ext cx="676020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476" y="3674962"/>
            <a:ext cx="285642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5133963"/>
            <a:ext cx="190428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589" y="5133963"/>
            <a:ext cx="304685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730" y="5133963"/>
            <a:ext cx="695062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6200" y="5085184"/>
            <a:ext cx="785512" cy="39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7073" y="4744062"/>
            <a:ext cx="10081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75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391" y="2818275"/>
            <a:ext cx="10742161" cy="110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391" y="4310104"/>
            <a:ext cx="10742161" cy="9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391" y="5661248"/>
            <a:ext cx="1074216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18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1413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8492" y="2477419"/>
            <a:ext cx="9295900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492" y="3187258"/>
            <a:ext cx="9295900" cy="40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491" y="3920758"/>
            <a:ext cx="9295900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491" y="4606935"/>
            <a:ext cx="6991645" cy="91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8492" y="5857705"/>
            <a:ext cx="5191444" cy="9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5" grpId="0" animBg="1"/>
      <p:bldP spid="35" grpId="0" animBg="1"/>
    </p:bldLst>
  </p:timing>
</p:sld>
</file>

<file path=ppt/tags/tag1.xml><?xml version="1.0" encoding="utf-8"?>
<p:tagLst xmlns:p="http://schemas.openxmlformats.org/presentationml/2006/main"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