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47" r:id="rId4"/>
    <p:sldId id="346" r:id="rId5"/>
    <p:sldId id="345" r:id="rId6"/>
    <p:sldId id="344" r:id="rId7"/>
    <p:sldId id="343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08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05" autoAdjust="0"/>
    <p:restoredTop sz="94660"/>
  </p:normalViewPr>
  <p:slideViewPr>
    <p:cSldViewPr showGuides="1">
      <p:cViewPr>
        <p:scale>
          <a:sx n="75" d="100"/>
          <a:sy n="75" d="100"/>
        </p:scale>
        <p:origin x="616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7808" y="2152584"/>
            <a:ext cx="6496384" cy="255283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5653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90876" y="3654889"/>
            <a:ext cx="383748" cy="34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663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979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76929" y="3825939"/>
            <a:ext cx="370699" cy="33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536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3340597"/>
            <a:ext cx="361812" cy="40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0877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86425" y="3256024"/>
            <a:ext cx="344116" cy="361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79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158771"/>
            <a:ext cx="342769" cy="390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10272504" cy="38559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30217" y="4293096"/>
            <a:ext cx="4131565" cy="244747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425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68614" y="4338865"/>
            <a:ext cx="1618639" cy="476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4053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57217" y="2040227"/>
            <a:ext cx="2762450" cy="41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137" y="2856000"/>
            <a:ext cx="1863263" cy="1892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74709" y="2856000"/>
            <a:ext cx="1473925" cy="1892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20137" y="4849080"/>
            <a:ext cx="1863263" cy="1892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8929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1333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99802" y="3454115"/>
            <a:ext cx="363224" cy="33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00496" cy="43070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80227" y="1916832"/>
            <a:ext cx="608061" cy="545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80227" y="2792531"/>
            <a:ext cx="522803" cy="522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32811" y="3645024"/>
            <a:ext cx="555477" cy="535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29756" y="4180112"/>
            <a:ext cx="2261479" cy="24754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941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8248" y="3068960"/>
            <a:ext cx="2952902" cy="323231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453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40654" y="2023755"/>
            <a:ext cx="2085188" cy="2629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54206" y="2023755"/>
            <a:ext cx="2075667" cy="2629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58236" y="2023755"/>
            <a:ext cx="2085188" cy="2629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869160"/>
            <a:ext cx="7934326" cy="871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07662" y="763615"/>
            <a:ext cx="2302417" cy="2520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295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11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1195647"/>
            <a:ext cx="371335" cy="400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8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309818"/>
            <a:ext cx="371335" cy="400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034696" cy="586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5943" y="2276873"/>
            <a:ext cx="5528129" cy="3725788"/>
          </a:xfrm>
          <a:prstGeom prst="rect">
            <a:avLst/>
          </a:prstGeom>
        </p:spPr>
      </p:pic>
      <p:cxnSp>
        <p:nvCxnSpPr>
          <p:cNvPr id="16" name="直接连接符 15"/>
          <p:cNvCxnSpPr/>
          <p:nvPr/>
        </p:nvCxnSpPr>
        <p:spPr>
          <a:xfrm>
            <a:off x="1631504" y="3645024"/>
            <a:ext cx="3024336" cy="1368152"/>
          </a:xfrm>
          <a:prstGeom prst="line">
            <a:avLst/>
          </a:prstGeom>
          <a:ln w="12700">
            <a:solidFill>
              <a:srgbClr val="EC08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1775520" y="3638723"/>
            <a:ext cx="1476586" cy="1185120"/>
          </a:xfrm>
          <a:prstGeom prst="line">
            <a:avLst/>
          </a:prstGeom>
          <a:ln w="12700">
            <a:solidFill>
              <a:srgbClr val="EC08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692266" y="3609238"/>
            <a:ext cx="1547750" cy="1116788"/>
          </a:xfrm>
          <a:prstGeom prst="line">
            <a:avLst/>
          </a:prstGeom>
          <a:ln w="12700">
            <a:solidFill>
              <a:srgbClr val="EC08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3396122" y="3627261"/>
            <a:ext cx="2863193" cy="1313907"/>
          </a:xfrm>
          <a:prstGeom prst="line">
            <a:avLst/>
          </a:prstGeom>
          <a:ln w="12700">
            <a:solidFill>
              <a:srgbClr val="EC08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0" name="矩形 19"/>
          <p:cNvSpPr/>
          <p:nvPr/>
        </p:nvSpPr>
        <p:spPr bwMode="white">
          <a:xfrm>
            <a:off x="623392" y="6237312"/>
            <a:ext cx="22322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3199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3402354"/>
            <a:ext cx="371334" cy="399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4157800"/>
            <a:ext cx="11340000" cy="2807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6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148447"/>
            <a:ext cx="428463" cy="39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6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091658"/>
            <a:ext cx="371335" cy="400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8553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41787" y="3975057"/>
            <a:ext cx="1004913" cy="1401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91519" y="6128538"/>
            <a:ext cx="169050" cy="8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12306" y="6128538"/>
            <a:ext cx="1605983" cy="470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48604" y="6100326"/>
            <a:ext cx="1615374" cy="51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69427" y="6128538"/>
            <a:ext cx="1540241" cy="470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65</cp:revision>
  <dcterms:created xsi:type="dcterms:W3CDTF">2015-09-16T06:44:00Z</dcterms:created>
  <dcterms:modified xsi:type="dcterms:W3CDTF">2024-11-16T08:59:39Z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