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0" r:id="rId4"/>
    <p:sldId id="349" r:id="rId5"/>
    <p:sldId id="348" r:id="rId6"/>
    <p:sldId id="347" r:id="rId7"/>
    <p:sldId id="345" r:id="rId8"/>
    <p:sldId id="344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2" autoAdjust="0"/>
    <p:restoredTop sz="94660"/>
  </p:normalViewPr>
  <p:slideViewPr>
    <p:cSldViewPr showGuides="1">
      <p:cViewPr>
        <p:scale>
          <a:sx n="75" d="100"/>
          <a:sy n="75" d="100"/>
        </p:scale>
        <p:origin x="7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463" y="3041630"/>
            <a:ext cx="8249074" cy="774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48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3173" y="1979647"/>
            <a:ext cx="3342015" cy="49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034740"/>
            <a:ext cx="609370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007448"/>
            <a:ext cx="628413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4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592" y="3673295"/>
            <a:ext cx="201739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164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400" y="3236943"/>
            <a:ext cx="2173626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6749" y="3789040"/>
            <a:ext cx="1229525" cy="123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97347" y="3789040"/>
            <a:ext cx="1229525" cy="123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06749" y="5157192"/>
            <a:ext cx="1229525" cy="159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17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2759" y="5816432"/>
            <a:ext cx="385035" cy="33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708920"/>
            <a:ext cx="96625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618546"/>
            <a:ext cx="10814646" cy="132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840456" cy="45870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4304" y="3805033"/>
            <a:ext cx="4392488" cy="29363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372" y="1853291"/>
            <a:ext cx="5365391" cy="35867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2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2" y="1916832"/>
            <a:ext cx="894244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2839493"/>
            <a:ext cx="3469831" cy="53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3621667"/>
            <a:ext cx="3469831" cy="5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4547586"/>
            <a:ext cx="3469831" cy="70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2" y="5578056"/>
            <a:ext cx="7358264" cy="63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2767211"/>
            <a:ext cx="4054227" cy="2710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2986988"/>
            <a:ext cx="380856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76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352" y="1844825"/>
            <a:ext cx="9433048" cy="12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886" y="3501008"/>
            <a:ext cx="4054227" cy="2710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768448" cy="4715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363" y="4365104"/>
            <a:ext cx="4365273" cy="218263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9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363" y="3771832"/>
            <a:ext cx="4365273" cy="21826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248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321914" y="3573016"/>
            <a:ext cx="5774086" cy="65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21914" y="4509121"/>
            <a:ext cx="505400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69662" y="933868"/>
            <a:ext cx="4608512" cy="328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451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420888"/>
            <a:ext cx="30377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284984"/>
            <a:ext cx="6566174" cy="72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680" y="1196752"/>
            <a:ext cx="4333980" cy="2878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139426"/>
            <a:ext cx="380856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141398"/>
            <a:ext cx="380856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2937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845951"/>
            <a:ext cx="342769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>
            <a:fillRect/>
          </a:stretch>
        </p:blipFill>
        <p:spPr>
          <a:xfrm>
            <a:off x="4583832" y="3345520"/>
            <a:ext cx="3024336" cy="3755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35356"/>
            <a:ext cx="371334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t="23006" r="39041"/>
          <a:stretch>
            <a:fillRect/>
          </a:stretch>
        </p:blipFill>
        <p:spPr>
          <a:xfrm>
            <a:off x="9048328" y="3165477"/>
            <a:ext cx="2304256" cy="2891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271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003691"/>
            <a:ext cx="371334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33664"/>
            <a:ext cx="11340000" cy="368326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7" r="71008"/>
          <a:stretch>
            <a:fillRect/>
          </a:stretch>
        </p:blipFill>
        <p:spPr>
          <a:xfrm>
            <a:off x="8184232" y="3441271"/>
            <a:ext cx="2808312" cy="3382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91792" cy="3319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r="24018"/>
          <a:stretch>
            <a:fillRect/>
          </a:stretch>
        </p:blipFill>
        <p:spPr>
          <a:xfrm>
            <a:off x="7630217" y="2468465"/>
            <a:ext cx="3192992" cy="43968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336" y="1844824"/>
            <a:ext cx="652137" cy="53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985257"/>
            <a:ext cx="437984" cy="46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380" y="5698949"/>
            <a:ext cx="1018790" cy="49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2024-11-16T09:03:01Z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