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6" r:id="rId16"/>
    <p:sldId id="335" r:id="rId17"/>
    <p:sldId id="333" r:id="rId18"/>
    <p:sldId id="332" r:id="rId19"/>
    <p:sldId id="331" r:id="rId20"/>
    <p:sldId id="354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60"/>
  </p:normalViewPr>
  <p:slideViewPr>
    <p:cSldViewPr showGuides="1"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230" y="3089257"/>
            <a:ext cx="8547539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0001"/>
            <a:ext cx="9264392" cy="34422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76"/>
          <a:stretch>
            <a:fillRect/>
          </a:stretch>
        </p:blipFill>
        <p:spPr>
          <a:xfrm>
            <a:off x="9519171" y="909120"/>
            <a:ext cx="2540685" cy="34331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28613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9856" y="3043561"/>
            <a:ext cx="4464496" cy="59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76"/>
          <a:stretch>
            <a:fillRect/>
          </a:stretch>
        </p:blipFill>
        <p:spPr>
          <a:xfrm>
            <a:off x="9408368" y="3284984"/>
            <a:ext cx="2540685" cy="3433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0984" cy="39691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400" y="4171605"/>
            <a:ext cx="2304256" cy="55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r="24811"/>
          <a:stretch>
            <a:fillRect/>
          </a:stretch>
        </p:blipFill>
        <p:spPr>
          <a:xfrm>
            <a:off x="8946488" y="1052736"/>
            <a:ext cx="3245512" cy="333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9999"/>
            <a:ext cx="8760336" cy="500774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7" r="53646"/>
          <a:stretch>
            <a:fillRect/>
          </a:stretch>
        </p:blipFill>
        <p:spPr>
          <a:xfrm>
            <a:off x="7971060" y="3689648"/>
            <a:ext cx="4220940" cy="3168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040216" y="4005064"/>
            <a:ext cx="504532" cy="57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7966" cy="291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552" y="3136204"/>
            <a:ext cx="1440160" cy="5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8" r="4227"/>
          <a:stretch>
            <a:fillRect/>
          </a:stretch>
        </p:blipFill>
        <p:spPr>
          <a:xfrm>
            <a:off x="6571334" y="2876821"/>
            <a:ext cx="3182968" cy="3981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045948" cy="477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592" y="4949107"/>
            <a:ext cx="1440160" cy="56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5"/>
          <a:stretch>
            <a:fillRect/>
          </a:stretch>
        </p:blipFill>
        <p:spPr>
          <a:xfrm>
            <a:off x="9237292" y="1484784"/>
            <a:ext cx="2869096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272504" cy="2782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4"/>
          <a:stretch>
            <a:fillRect/>
          </a:stretch>
        </p:blipFill>
        <p:spPr>
          <a:xfrm>
            <a:off x="4511824" y="3235449"/>
            <a:ext cx="3384376" cy="36225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4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961929"/>
            <a:ext cx="323727" cy="38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4"/>
          <a:stretch>
            <a:fillRect/>
          </a:stretch>
        </p:blipFill>
        <p:spPr>
          <a:xfrm>
            <a:off x="6884299" y="1853544"/>
            <a:ext cx="3834597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15"/>
          <a:stretch>
            <a:fillRect/>
          </a:stretch>
        </p:blipFill>
        <p:spPr>
          <a:xfrm>
            <a:off x="359999" y="828164"/>
            <a:ext cx="9489437" cy="21689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740" y="2997124"/>
            <a:ext cx="4680520" cy="367223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" t="53875" r="-289" b="234"/>
          <a:stretch>
            <a:fillRect/>
          </a:stretch>
        </p:blipFill>
        <p:spPr>
          <a:xfrm>
            <a:off x="407368" y="836712"/>
            <a:ext cx="9631224" cy="2088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516" y="2780928"/>
            <a:ext cx="5040560" cy="39547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88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4085" y="4925893"/>
            <a:ext cx="289433" cy="3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5" r="65293"/>
          <a:stretch>
            <a:fillRect/>
          </a:stretch>
        </p:blipFill>
        <p:spPr>
          <a:xfrm>
            <a:off x="9264352" y="1427717"/>
            <a:ext cx="3935800" cy="4812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28938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3068960"/>
            <a:ext cx="4680520" cy="36722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40356" y="1700808"/>
            <a:ext cx="923595" cy="4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0356" y="3174492"/>
            <a:ext cx="847684" cy="4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4894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6062" y="6173557"/>
            <a:ext cx="6600846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523"/>
            <a:ext cx="9912464" cy="41806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4323417"/>
            <a:ext cx="3079344" cy="23459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93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816080" y="3683953"/>
            <a:ext cx="3744416" cy="89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3501008"/>
            <a:ext cx="4159464" cy="316881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82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833917"/>
            <a:ext cx="4159464" cy="316881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00809"/>
            <a:ext cx="6350150" cy="76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595192"/>
            <a:ext cx="5486054" cy="51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356992"/>
            <a:ext cx="54860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103794"/>
            <a:ext cx="5486054" cy="6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903785"/>
            <a:ext cx="5486054" cy="6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2651" y="1060566"/>
            <a:ext cx="4159464" cy="3168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3" grpId="0" animBg="1"/>
      <p:bldP spid="25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7466"/>
            <a:ext cx="9408408" cy="423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272" y="2901086"/>
            <a:ext cx="648072" cy="50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9" r="6662"/>
          <a:stretch>
            <a:fillRect/>
          </a:stretch>
        </p:blipFill>
        <p:spPr>
          <a:xfrm>
            <a:off x="8705622" y="3356992"/>
            <a:ext cx="3505709" cy="3685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9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305" y="1844824"/>
            <a:ext cx="151216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1"/>
          <a:stretch>
            <a:fillRect/>
          </a:stretch>
        </p:blipFill>
        <p:spPr>
          <a:xfrm>
            <a:off x="4242533" y="2608075"/>
            <a:ext cx="3706934" cy="4099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392" cy="39321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432" y="3645024"/>
            <a:ext cx="1944216" cy="100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8" r="20387"/>
          <a:stretch>
            <a:fillRect/>
          </a:stretch>
        </p:blipFill>
        <p:spPr>
          <a:xfrm>
            <a:off x="5087888" y="3291942"/>
            <a:ext cx="2736304" cy="3541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9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559725"/>
            <a:ext cx="11340000" cy="220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889" y="5115196"/>
            <a:ext cx="380856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446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616320" cy="32226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3414308"/>
            <a:ext cx="3322870" cy="33270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912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4403" y="5485766"/>
            <a:ext cx="2723146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4403" y="6144691"/>
            <a:ext cx="5410695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