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24" r:id="rId3"/>
    <p:sldId id="350" r:id="rId4"/>
    <p:sldId id="349" r:id="rId5"/>
    <p:sldId id="348" r:id="rId6"/>
    <p:sldId id="347" r:id="rId7"/>
    <p:sldId id="346" r:id="rId8"/>
    <p:sldId id="345" r:id="rId9"/>
    <p:sldId id="344" r:id="rId10"/>
    <p:sldId id="343" r:id="rId11"/>
    <p:sldId id="342" r:id="rId12"/>
    <p:sldId id="341" r:id="rId13"/>
    <p:sldId id="340" r:id="rId14"/>
    <p:sldId id="339" r:id="rId15"/>
    <p:sldId id="338" r:id="rId16"/>
    <p:sldId id="337" r:id="rId17"/>
    <p:sldId id="335" r:id="rId18"/>
    <p:sldId id="334" r:id="rId19"/>
    <p:sldId id="333" r:id="rId20"/>
    <p:sldId id="332" r:id="rId21"/>
    <p:sldId id="331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42" autoAdjust="0"/>
    <p:restoredTop sz="94660"/>
  </p:normalViewPr>
  <p:slideViewPr>
    <p:cSldViewPr showGuides="1">
      <p:cViewPr>
        <p:scale>
          <a:sx n="66" d="100"/>
          <a:sy n="66" d="100"/>
        </p:scale>
        <p:origin x="1076" y="81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82558" y="3105133"/>
            <a:ext cx="8426883" cy="64773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0242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4192" y="3789040"/>
            <a:ext cx="3603467" cy="2620703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2972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1252886"/>
            <a:ext cx="4484584" cy="419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2273395"/>
            <a:ext cx="2656473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3360667"/>
            <a:ext cx="3056372" cy="591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4514701"/>
            <a:ext cx="799798" cy="362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1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12982"/>
          </a:xfrm>
          <a:prstGeom prst="rect">
            <a:avLst/>
          </a:prstGeom>
        </p:spPr>
      </p:pic>
      <p:sp useBgFill="1">
        <p:nvSpPr>
          <p:cNvPr id="36" name="矩形 35"/>
          <p:cNvSpPr/>
          <p:nvPr/>
        </p:nvSpPr>
        <p:spPr bwMode="white">
          <a:xfrm>
            <a:off x="321914" y="2924944"/>
            <a:ext cx="3037782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321914" y="4516752"/>
            <a:ext cx="4951133" cy="400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6200" y="3607201"/>
            <a:ext cx="3603467" cy="26207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11476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410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53904" y="3182165"/>
            <a:ext cx="1437732" cy="477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28248" y="3284984"/>
            <a:ext cx="3284817" cy="32088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480416" cy="345165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688288" y="2924944"/>
            <a:ext cx="50405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373"/>
          <a:stretch>
            <a:fillRect/>
          </a:stretch>
        </p:blipFill>
        <p:spPr>
          <a:xfrm>
            <a:off x="9408368" y="3212976"/>
            <a:ext cx="2547829" cy="34516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927626" cy="39164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59696" y="3501008"/>
            <a:ext cx="936104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05" t="20567" r="20102"/>
          <a:stretch>
            <a:fillRect/>
          </a:stretch>
        </p:blipFill>
        <p:spPr>
          <a:xfrm>
            <a:off x="5652841" y="3501008"/>
            <a:ext cx="3960440" cy="3165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200496" cy="328337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72264" y="3573016"/>
            <a:ext cx="3010335" cy="3027472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62551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14" y="1710984"/>
            <a:ext cx="411790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2488036"/>
            <a:ext cx="4117902" cy="540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13" y="3150824"/>
            <a:ext cx="411790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14" y="3865977"/>
            <a:ext cx="411790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1914" y="4581129"/>
            <a:ext cx="411790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  <p:bldP spid="17" grpId="0" animBg="1"/>
      <p:bldP spid="22" grpId="0" animBg="1"/>
      <p:bldP spid="2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99460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263353" y="2204864"/>
            <a:ext cx="3672408" cy="1115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321914" y="3537650"/>
            <a:ext cx="2009017" cy="361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44272" y="3429000"/>
            <a:ext cx="3010335" cy="30274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32408" y="2204864"/>
            <a:ext cx="2567647" cy="1115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07968" y="900000"/>
            <a:ext cx="2880320" cy="1115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31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761160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164862" y="4713831"/>
            <a:ext cx="286889" cy="316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764704"/>
            <a:ext cx="8856984" cy="458976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833"/>
          <a:stretch>
            <a:fillRect/>
          </a:stretch>
        </p:blipFill>
        <p:spPr>
          <a:xfrm>
            <a:off x="9304520" y="3789040"/>
            <a:ext cx="2575560" cy="2876449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379570" cy="398428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5463" t="22217"/>
          <a:stretch>
            <a:fillRect/>
          </a:stretch>
        </p:blipFill>
        <p:spPr>
          <a:xfrm>
            <a:off x="5087888" y="4077072"/>
            <a:ext cx="3384376" cy="2656394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73917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87942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14" y="1628800"/>
            <a:ext cx="937448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14" y="2472433"/>
            <a:ext cx="368585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21914" y="3854268"/>
            <a:ext cx="4027556" cy="400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21914" y="3049935"/>
            <a:ext cx="411790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833"/>
          <a:stretch>
            <a:fillRect/>
          </a:stretch>
        </p:blipFill>
        <p:spPr>
          <a:xfrm>
            <a:off x="8400256" y="2895670"/>
            <a:ext cx="3191792" cy="35646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8" grpId="0" animBg="1"/>
      <p:bldP spid="28" grpId="0" animBg="1"/>
      <p:bldP spid="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90206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321914" y="2276872"/>
            <a:ext cx="9590510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321914" y="3573016"/>
            <a:ext cx="872641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321914" y="4293096"/>
            <a:ext cx="5198022" cy="706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4682" t="20480"/>
          <a:stretch>
            <a:fillRect/>
          </a:stretch>
        </p:blipFill>
        <p:spPr>
          <a:xfrm>
            <a:off x="8564734" y="4149080"/>
            <a:ext cx="3173352" cy="25025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33" grpId="0" animBg="1"/>
      <p:bldP spid="3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20521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321914" y="1556792"/>
            <a:ext cx="5342038" cy="129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21914" y="2996952"/>
            <a:ext cx="2029670" cy="512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21914" y="3653744"/>
            <a:ext cx="8204734" cy="566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4682" t="20480"/>
          <a:stretch>
            <a:fillRect/>
          </a:stretch>
        </p:blipFill>
        <p:spPr>
          <a:xfrm>
            <a:off x="8564734" y="4149080"/>
            <a:ext cx="3173352" cy="25025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63952" y="1556792"/>
            <a:ext cx="3816424" cy="129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89670" y="2996952"/>
            <a:ext cx="2266170" cy="512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7" grpId="0" animBg="1"/>
      <p:bldP spid="29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6000" y="1124744"/>
            <a:ext cx="10800000" cy="3903094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4154960" y="2195336"/>
            <a:ext cx="504056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7104112" y="4025705"/>
            <a:ext cx="72008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080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1300254"/>
            <a:ext cx="437984" cy="390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511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73047" y="2263023"/>
            <a:ext cx="933098" cy="457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43473" y="4149080"/>
            <a:ext cx="201622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899821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95400" y="3481865"/>
            <a:ext cx="3528392" cy="588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5400" y="4365104"/>
            <a:ext cx="352839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95399" y="5197445"/>
            <a:ext cx="352839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95399" y="6096372"/>
            <a:ext cx="352839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3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34887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14" y="2319534"/>
            <a:ext cx="4046599" cy="400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14" y="3212976"/>
            <a:ext cx="2821758" cy="1296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1914" y="4869160"/>
            <a:ext cx="3901878" cy="565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37794" y="1052736"/>
            <a:ext cx="2962206" cy="22812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1" grpId="0" animBg="1"/>
      <p:bldP spid="2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73917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000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24282" y="1271908"/>
            <a:ext cx="371334" cy="390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089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83526" y="3290017"/>
            <a:ext cx="561763" cy="399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慢慢来</cp:lastModifiedBy>
  <cp:revision>67</cp:revision>
  <dcterms:created xsi:type="dcterms:W3CDTF">2015-09-16T06:44:00Z</dcterms:created>
  <dcterms:modified xsi:type="dcterms:W3CDTF">2024-11-16T08:46:00Z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