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2" r:id="rId4"/>
    <p:sldId id="351" r:id="rId5"/>
    <p:sldId id="350" r:id="rId6"/>
    <p:sldId id="348" r:id="rId7"/>
    <p:sldId id="346" r:id="rId8"/>
    <p:sldId id="345" r:id="rId9"/>
    <p:sldId id="344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40" autoAdjust="0"/>
    <p:restoredTop sz="94660"/>
  </p:normalViewPr>
  <p:slideViewPr>
    <p:cSldViewPr showGuides="1">
      <p:cViewPr>
        <p:scale>
          <a:sx n="75" d="100"/>
          <a:sy n="75" d="100"/>
        </p:scale>
        <p:origin x="90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54733"/>
            <a:ext cx="10800000" cy="485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95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r="19356" b="13366"/>
          <a:stretch>
            <a:fillRect/>
          </a:stretch>
        </p:blipFill>
        <p:spPr>
          <a:xfrm>
            <a:off x="4619836" y="2769537"/>
            <a:ext cx="2952328" cy="338437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89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0919" y="4693274"/>
            <a:ext cx="338168" cy="38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5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817" y="2852936"/>
            <a:ext cx="4104456" cy="26253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69435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3157" y="1916832"/>
            <a:ext cx="534079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158" y="2791965"/>
            <a:ext cx="368461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3158" y="3721075"/>
            <a:ext cx="5340795" cy="5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158" y="4561951"/>
            <a:ext cx="5340795" cy="60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3158" y="5497217"/>
            <a:ext cx="3721451" cy="117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4003931"/>
            <a:ext cx="3630073" cy="23218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2024" y="827931"/>
            <a:ext cx="4824536" cy="3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4610" y="2791965"/>
            <a:ext cx="349155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4" grpId="0" animBg="1"/>
      <p:bldP spid="25" grpId="0" animBg="1"/>
      <p:bldP spid="3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019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835803"/>
            <a:ext cx="4018035" cy="40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564905"/>
            <a:ext cx="678219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4003931"/>
            <a:ext cx="3630073" cy="2321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7948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07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8347" y="3120565"/>
            <a:ext cx="347783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3562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63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0877" y="4114262"/>
            <a:ext cx="315153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120376" cy="32675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357"/>
          <a:stretch>
            <a:fillRect/>
          </a:stretch>
        </p:blipFill>
        <p:spPr>
          <a:xfrm>
            <a:off x="8400256" y="3429000"/>
            <a:ext cx="3218362" cy="3268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128488" cy="36925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2" r="67833" b="13521"/>
          <a:stretch>
            <a:fillRect/>
          </a:stretch>
        </p:blipFill>
        <p:spPr>
          <a:xfrm>
            <a:off x="5087888" y="3434850"/>
            <a:ext cx="2379655" cy="328785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44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0839" t="25196"/>
          <a:stretch>
            <a:fillRect/>
          </a:stretch>
        </p:blipFill>
        <p:spPr>
          <a:xfrm>
            <a:off x="3987181" y="2864409"/>
            <a:ext cx="4217637" cy="304021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6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4869160"/>
            <a:ext cx="981232" cy="47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08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2564904"/>
            <a:ext cx="2482978" cy="36895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24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081184"/>
            <a:ext cx="3397822" cy="48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852937"/>
            <a:ext cx="541404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0" y="764704"/>
            <a:ext cx="2482978" cy="368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133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2" y="1772816"/>
            <a:ext cx="5414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2621083"/>
            <a:ext cx="5414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2" y="3466532"/>
            <a:ext cx="5414048" cy="58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2" y="4327150"/>
            <a:ext cx="5414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986104"/>
            <a:ext cx="2482978" cy="368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25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99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3" y="1985752"/>
            <a:ext cx="8006334" cy="4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938166"/>
            <a:ext cx="8006334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766766"/>
            <a:ext cx="4189910" cy="103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4" y="5013176"/>
            <a:ext cx="6926214" cy="121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7022" y="2106005"/>
            <a:ext cx="2482978" cy="3689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910" y="3766766"/>
            <a:ext cx="3562314" cy="103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1" grpId="0" animBg="1"/>
      <p:bldP spid="3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95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0" r="43650" b="13726"/>
          <a:stretch>
            <a:fillRect/>
          </a:stretch>
        </p:blipFill>
        <p:spPr>
          <a:xfrm>
            <a:off x="4799856" y="2636912"/>
            <a:ext cx="2592288" cy="36724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9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38" t="10987" r="14387" b="12890"/>
          <a:stretch>
            <a:fillRect/>
          </a:stretch>
        </p:blipFill>
        <p:spPr>
          <a:xfrm>
            <a:off x="7392144" y="3356992"/>
            <a:ext cx="3240360" cy="32403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4386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288" y="335699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42" r="62753"/>
          <a:stretch>
            <a:fillRect/>
          </a:stretch>
        </p:blipFill>
        <p:spPr>
          <a:xfrm>
            <a:off x="8544272" y="4005064"/>
            <a:ext cx="3531189" cy="2921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27932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4312" y="1527012"/>
            <a:ext cx="24482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2603622"/>
            <a:ext cx="4227506" cy="52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r="22113"/>
          <a:stretch>
            <a:fillRect/>
          </a:stretch>
        </p:blipFill>
        <p:spPr>
          <a:xfrm>
            <a:off x="6456040" y="3127955"/>
            <a:ext cx="3024336" cy="3922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338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3392" y="4725144"/>
            <a:ext cx="360040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893" y="5884951"/>
            <a:ext cx="3995571" cy="39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76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1914" y="2348880"/>
            <a:ext cx="361384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14" y="3717032"/>
            <a:ext cx="2605734" cy="54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14" y="4537855"/>
            <a:ext cx="3757862" cy="128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1040805"/>
            <a:ext cx="3460928" cy="32259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73846" y="2348880"/>
            <a:ext cx="291424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7648" y="3717032"/>
            <a:ext cx="4320480" cy="54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9776" y="4537855"/>
            <a:ext cx="2808312" cy="128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4" grpId="0" animBg="1"/>
      <p:bldP spid="36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912464" cy="3619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8" r="53863" b="13142"/>
          <a:stretch>
            <a:fillRect/>
          </a:stretch>
        </p:blipFill>
        <p:spPr>
          <a:xfrm>
            <a:off x="5015880" y="3645024"/>
            <a:ext cx="3147164" cy="296595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2024-11-16T08:52:37Z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