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46" autoAdjust="0"/>
    <p:restoredTop sz="94660"/>
  </p:normalViewPr>
  <p:slideViewPr>
    <p:cSldViewPr showGuides="1">
      <p:cViewPr varScale="1">
        <p:scale>
          <a:sx n="97" d="100"/>
          <a:sy n="97" d="100"/>
        </p:scale>
        <p:origin x="100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53495"/>
            <a:ext cx="10800000" cy="4881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875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2" y="1877718"/>
            <a:ext cx="5414048" cy="53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2" y="2708920"/>
            <a:ext cx="5414048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3" y="4156632"/>
            <a:ext cx="2893767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2420888"/>
            <a:ext cx="3549613" cy="358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357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3" y="2174655"/>
            <a:ext cx="5774088" cy="41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2" y="3068961"/>
            <a:ext cx="577408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3" y="4437112"/>
            <a:ext cx="4693967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5438" y="1124744"/>
            <a:ext cx="3549613" cy="358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399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4077072"/>
            <a:ext cx="2929920" cy="254311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725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306" y="2863363"/>
            <a:ext cx="5483662" cy="60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307" y="3679570"/>
            <a:ext cx="5483662" cy="5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307" y="4501269"/>
            <a:ext cx="5483662" cy="5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4307" y="5312647"/>
            <a:ext cx="5483662" cy="6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4306" y="6165304"/>
            <a:ext cx="548366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9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27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942500"/>
            <a:ext cx="649416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780928"/>
            <a:ext cx="649416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609828"/>
            <a:ext cx="649416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511109"/>
            <a:ext cx="3397822" cy="109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5831932"/>
            <a:ext cx="6494166" cy="63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1204956"/>
            <a:ext cx="3336836" cy="2896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87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44824"/>
            <a:ext cx="61341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3" y="2745398"/>
            <a:ext cx="2893767" cy="47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1960087"/>
            <a:ext cx="3176753" cy="2757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416520" cy="33478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237" y="4005064"/>
            <a:ext cx="5429525" cy="275769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21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981" y="2853685"/>
            <a:ext cx="3828803" cy="143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2981" y="4509120"/>
            <a:ext cx="433285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2982" y="5326342"/>
            <a:ext cx="4332859" cy="56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2981" y="6184369"/>
            <a:ext cx="433285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5673" y="2780928"/>
            <a:ext cx="6026832" cy="306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908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3" y="2021742"/>
            <a:ext cx="5486055" cy="54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3" y="2838826"/>
            <a:ext cx="4045896" cy="6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3" y="3717032"/>
            <a:ext cx="296577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2" y="4560301"/>
            <a:ext cx="5486055" cy="62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05896" y="2838826"/>
            <a:ext cx="4354399" cy="6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87688" y="3717032"/>
            <a:ext cx="252028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0116" y="3693362"/>
            <a:ext cx="6026832" cy="306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7" grpId="0" animBg="1"/>
      <p:bldP spid="30" grpId="0" animBg="1"/>
      <p:bldP spid="2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3846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697505"/>
            <a:ext cx="771830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564904"/>
            <a:ext cx="548605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2" y="3420542"/>
            <a:ext cx="9950551" cy="59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4278409"/>
            <a:ext cx="5486054" cy="59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7156" y="4085792"/>
            <a:ext cx="5213500" cy="2647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7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47741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509728"/>
            <a:ext cx="4544075" cy="304362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176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3" y="1834112"/>
            <a:ext cx="5213500" cy="52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2564904"/>
            <a:ext cx="2821758" cy="117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085792"/>
            <a:ext cx="5213500" cy="56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7156" y="4085792"/>
            <a:ext cx="5213500" cy="2647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408408" cy="40301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168" y="4221088"/>
            <a:ext cx="4146426" cy="239723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7385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3814" y="3742658"/>
            <a:ext cx="4620057" cy="5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815" y="4520855"/>
            <a:ext cx="4620057" cy="60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815" y="5353966"/>
            <a:ext cx="4620057" cy="60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3815" y="6252974"/>
            <a:ext cx="4620057" cy="51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750" y="2884382"/>
            <a:ext cx="4271568" cy="2469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813" y="2848443"/>
            <a:ext cx="4620057" cy="5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5" grpId="0" animBg="1"/>
      <p:bldP spid="27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51505"/>
            <a:ext cx="11340000" cy="434179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708920"/>
            <a:ext cx="2389710" cy="49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3" y="3582527"/>
            <a:ext cx="8798424" cy="65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3" y="4446612"/>
            <a:ext cx="5990110" cy="52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5313115"/>
            <a:ext cx="2893766" cy="57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859679"/>
            <a:ext cx="4062322" cy="2348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49710" y="2708920"/>
            <a:ext cx="3562314" cy="49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3766" y="5313115"/>
            <a:ext cx="6082594" cy="57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8" grpId="0" animBg="1"/>
      <p:bldP spid="23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4767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6598" y="1772817"/>
            <a:ext cx="75696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6599" y="2535086"/>
            <a:ext cx="4761289" cy="61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6599" y="3308615"/>
            <a:ext cx="5553377" cy="58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6599" y="4098862"/>
            <a:ext cx="5553377" cy="56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6599" y="4867888"/>
            <a:ext cx="2889081" cy="56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6598" y="5631342"/>
            <a:ext cx="6993538" cy="103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21289" y="2535086"/>
            <a:ext cx="2990936" cy="61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3079" y="2982906"/>
            <a:ext cx="4062322" cy="2348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9081" y="4867888"/>
            <a:ext cx="3855031" cy="56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8" grpId="0" animBg="1"/>
      <p:bldP spid="22" grpId="0" animBg="1"/>
      <p:bldP spid="30" grpId="0" animBg="1"/>
      <p:bldP spid="40" grpId="0" animBg="1"/>
      <p:bldP spid="2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6520" cy="34755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968" y="3573016"/>
            <a:ext cx="4003700" cy="289773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11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933" y="3389551"/>
            <a:ext cx="4042876" cy="5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932" y="4144895"/>
            <a:ext cx="4042876" cy="45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932" y="4797152"/>
            <a:ext cx="40428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4932" y="5530761"/>
            <a:ext cx="4042876" cy="45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4933" y="6174246"/>
            <a:ext cx="40428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8463" y="3325895"/>
            <a:ext cx="4526919" cy="3276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20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5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7808" y="900000"/>
            <a:ext cx="3024336" cy="58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5" y="1720648"/>
            <a:ext cx="2533726" cy="49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436331"/>
            <a:ext cx="5342039" cy="53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3142473"/>
            <a:ext cx="5342039" cy="55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641" y="1720648"/>
            <a:ext cx="2808312" cy="49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508" y="2399133"/>
            <a:ext cx="3896269" cy="2819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7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38179"/>
            <a:ext cx="11340000" cy="464314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91744" y="1818907"/>
            <a:ext cx="4337726" cy="50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492896"/>
            <a:ext cx="541404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314100"/>
            <a:ext cx="2461718" cy="94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3" y="4408122"/>
            <a:ext cx="5414046" cy="74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2" y="5302617"/>
            <a:ext cx="4117904" cy="107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3817" y="825039"/>
            <a:ext cx="3896269" cy="2819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632" y="3314100"/>
            <a:ext cx="2520280" cy="94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5920" y="3314100"/>
            <a:ext cx="2952328" cy="94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7902" y="5302617"/>
            <a:ext cx="2914242" cy="107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7" grpId="0" animBg="1"/>
      <p:bldP spid="19" grpId="0" animBg="1"/>
      <p:bldP spid="2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05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3" y="1795390"/>
            <a:ext cx="4693967" cy="53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2" y="2549502"/>
            <a:ext cx="2533728" cy="48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2" y="3212976"/>
            <a:ext cx="397388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21913" y="3933056"/>
            <a:ext cx="5486055" cy="219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53967" y="1795390"/>
            <a:ext cx="3274282" cy="53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54360" y="3212976"/>
            <a:ext cx="397388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5640" y="2549502"/>
            <a:ext cx="2952328" cy="48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24" grpId="0" animBg="1"/>
      <p:bldP spid="46" grpId="0" animBg="1"/>
      <p:bldP spid="2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2283120"/>
            <a:ext cx="342770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60" y="2969911"/>
            <a:ext cx="4544075" cy="3043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979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3" y="1810665"/>
            <a:ext cx="2821759" cy="113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3284984"/>
            <a:ext cx="48379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161396"/>
            <a:ext cx="48379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3" y="5047335"/>
            <a:ext cx="48379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4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50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88840"/>
            <a:ext cx="44779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014931"/>
            <a:ext cx="2332745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96" y="978677"/>
            <a:ext cx="4544075" cy="3043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768448" cy="40550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296" y="3418747"/>
            <a:ext cx="3326366" cy="33552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142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3286" y="1912193"/>
            <a:ext cx="4332555" cy="45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285" y="2708920"/>
            <a:ext cx="43325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3287" y="3380436"/>
            <a:ext cx="4332554" cy="6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3285" y="4398610"/>
            <a:ext cx="43325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3286" y="5243455"/>
            <a:ext cx="43325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3286" y="6031648"/>
            <a:ext cx="4332555" cy="58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1069306"/>
            <a:ext cx="3888432" cy="392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22" grpId="0" animBg="1"/>
      <p:bldP spid="24" grpId="0" animBg="1"/>
      <p:bldP spid="28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113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3" y="1962502"/>
            <a:ext cx="4477943" cy="55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3" y="2852936"/>
            <a:ext cx="44779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3" y="3693454"/>
            <a:ext cx="4477943" cy="61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929344"/>
            <a:ext cx="3549613" cy="358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928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2" y="1908365"/>
            <a:ext cx="5486056" cy="57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920"/>
            <a:ext cx="11340000" cy="182489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2" y="2687538"/>
            <a:ext cx="5486056" cy="54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2" y="3575317"/>
            <a:ext cx="5486056" cy="71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848885"/>
            <a:ext cx="3549613" cy="358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2024-11-16T08:52:56Z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