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302" r:id="rId3"/>
    <p:sldId id="350" r:id="rId4"/>
    <p:sldId id="349" r:id="rId5"/>
    <p:sldId id="348" r:id="rId6"/>
    <p:sldId id="347" r:id="rId7"/>
    <p:sldId id="346" r:id="rId8"/>
    <p:sldId id="345" r:id="rId9"/>
    <p:sldId id="344" r:id="rId10"/>
    <p:sldId id="343" r:id="rId11"/>
    <p:sldId id="342" r:id="rId12"/>
    <p:sldId id="341" r:id="rId13"/>
    <p:sldId id="340" r:id="rId14"/>
    <p:sldId id="339" r:id="rId15"/>
    <p:sldId id="338" r:id="rId16"/>
    <p:sldId id="336" r:id="rId17"/>
    <p:sldId id="335" r:id="rId18"/>
    <p:sldId id="334" r:id="rId19"/>
    <p:sldId id="333" r:id="rId20"/>
    <p:sldId id="332" r:id="rId21"/>
    <p:sldId id="330" r:id="rId22"/>
    <p:sldId id="329" r:id="rId23"/>
    <p:sldId id="328" r:id="rId24"/>
    <p:sldId id="327" r:id="rId25"/>
    <p:sldId id="326" r:id="rId26"/>
    <p:sldId id="325" r:id="rId27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838" autoAdjust="0"/>
    <p:restoredTop sz="94660"/>
  </p:normalViewPr>
  <p:slideViewPr>
    <p:cSldViewPr showGuides="1">
      <p:cViewPr>
        <p:scale>
          <a:sx n="75" d="100"/>
          <a:sy n="75" d="100"/>
        </p:scale>
        <p:origin x="788" y="62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3" Type="http://schemas.openxmlformats.org/officeDocument/2006/relationships/tags" Target="tags/tag1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handoutMaster" Target="handoutMasters/handoutMaster1.xml"/><Relationship Id="rId28" Type="http://schemas.openxmlformats.org/officeDocument/2006/relationships/notesMaster" Target="notesMasters/notesMaster1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9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77743" y="2244664"/>
            <a:ext cx="9036514" cy="2368672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570723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57027" y="2906305"/>
            <a:ext cx="5400000" cy="4083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57028" y="3723031"/>
            <a:ext cx="5400000" cy="4083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857028" y="4539757"/>
            <a:ext cx="5599012" cy="11934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857027" y="6155455"/>
            <a:ext cx="5400000" cy="3728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7464152" y="2726606"/>
            <a:ext cx="3818406" cy="2567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14" grpId="0" animBg="1"/>
      <p:bldP spid="23" grpId="0" animBg="1"/>
      <p:bldP spid="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59438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321913" y="1984751"/>
            <a:ext cx="5990110" cy="5811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1913" y="2900454"/>
            <a:ext cx="5990110" cy="5811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21913" y="3806619"/>
            <a:ext cx="5990110" cy="5811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321914" y="4797152"/>
            <a:ext cx="5990110" cy="6622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3" grpId="0" animBg="1"/>
      <p:bldP spid="15" grpId="0" animBg="1"/>
      <p:bldP spid="1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2323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431704" y="4020060"/>
            <a:ext cx="1944216" cy="6330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00347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328248" y="2132857"/>
            <a:ext cx="1715027" cy="579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048368" cy="487493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400256" y="3535508"/>
            <a:ext cx="506993" cy="4035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563"/>
          <a:stretch>
            <a:fillRect/>
          </a:stretch>
        </p:blipFill>
        <p:spPr>
          <a:xfrm>
            <a:off x="8907249" y="3922944"/>
            <a:ext cx="2862050" cy="28979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620688"/>
            <a:ext cx="10200496" cy="406418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462690" y="3789040"/>
            <a:ext cx="1728935" cy="7809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772" r="27193"/>
          <a:stretch>
            <a:fillRect/>
          </a:stretch>
        </p:blipFill>
        <p:spPr>
          <a:xfrm>
            <a:off x="7752184" y="3437425"/>
            <a:ext cx="2630303" cy="3420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814671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1055438" y="3645024"/>
            <a:ext cx="10441162" cy="11521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055438" y="5301208"/>
            <a:ext cx="3240362" cy="11521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295800" y="5301208"/>
            <a:ext cx="2952328" cy="11521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9" grpId="0" animBg="1"/>
      <p:bldP spid="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67958"/>
          </a:xfrm>
          <a:prstGeom prst="rect">
            <a:avLst/>
          </a:prstGeom>
        </p:spPr>
      </p:pic>
      <p:sp useBgFill="1">
        <p:nvSpPr>
          <p:cNvPr id="16" name="矩形 15"/>
          <p:cNvSpPr/>
          <p:nvPr/>
        </p:nvSpPr>
        <p:spPr bwMode="white">
          <a:xfrm>
            <a:off x="321913" y="2132857"/>
            <a:ext cx="2749751" cy="7465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321913" y="3017504"/>
            <a:ext cx="10310592" cy="7725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321913" y="4077072"/>
            <a:ext cx="3397823" cy="10527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20" grpId="0" animBg="1"/>
      <p:bldP spid="3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764704"/>
            <a:ext cx="11340000" cy="3828223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96153" y="3653744"/>
            <a:ext cx="3399693" cy="296730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692696"/>
            <a:ext cx="11340000" cy="5197036"/>
          </a:xfrm>
          <a:prstGeom prst="rect">
            <a:avLst/>
          </a:prstGeom>
        </p:spPr>
      </p:pic>
      <p:sp useBgFill="1">
        <p:nvSpPr>
          <p:cNvPr id="15" name="矩形 14"/>
          <p:cNvSpPr/>
          <p:nvPr/>
        </p:nvSpPr>
        <p:spPr bwMode="white">
          <a:xfrm>
            <a:off x="321914" y="2492897"/>
            <a:ext cx="5774086" cy="6886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321914" y="3429000"/>
            <a:ext cx="5054006" cy="576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321913" y="4437112"/>
            <a:ext cx="4261919" cy="544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321914" y="5186060"/>
            <a:ext cx="5054006" cy="6884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039" y="5983060"/>
            <a:ext cx="11340000" cy="909655"/>
          </a:xfrm>
          <a:prstGeom prst="rect">
            <a:avLst/>
          </a:prstGeom>
        </p:spPr>
      </p:pic>
      <p:sp useBgFill="1">
        <p:nvSpPr>
          <p:cNvPr id="34" name="矩形 33"/>
          <p:cNvSpPr/>
          <p:nvPr/>
        </p:nvSpPr>
        <p:spPr bwMode="white">
          <a:xfrm>
            <a:off x="321914" y="5929327"/>
            <a:ext cx="5054006" cy="6884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032104" y="764704"/>
            <a:ext cx="4104456" cy="35283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24" grpId="0" animBg="1"/>
      <p:bldP spid="30" grpId="0" animBg="1"/>
      <p:bldP spid="32" grpId="0" animBg="1"/>
      <p:bldP spid="34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84249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490780" y="5065039"/>
            <a:ext cx="342770" cy="390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674821" cy="5868000"/>
          </a:xfrm>
          <a:prstGeom prst="rect">
            <a:avLst/>
          </a:prstGeom>
        </p:spPr>
      </p:pic>
      <p:sp useBgFill="1">
        <p:nvSpPr>
          <p:cNvPr id="15" name="矩形 14"/>
          <p:cNvSpPr/>
          <p:nvPr/>
        </p:nvSpPr>
        <p:spPr bwMode="white">
          <a:xfrm>
            <a:off x="263352" y="2341997"/>
            <a:ext cx="7128792" cy="4679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263352" y="3068961"/>
            <a:ext cx="7128792" cy="5664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263353" y="4749824"/>
            <a:ext cx="4464495" cy="9913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263353" y="6043432"/>
            <a:ext cx="7128792" cy="6156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44272" y="1985036"/>
            <a:ext cx="3167671" cy="276478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60000" y="3831237"/>
            <a:ext cx="7128792" cy="5664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26" grpId="0" animBg="1"/>
      <p:bldP spid="31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8256280" cy="446944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60296" y="4293096"/>
            <a:ext cx="3304550" cy="2357655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8760336" cy="394473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44776" y="4149080"/>
            <a:ext cx="3522827" cy="2513387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20226"/>
          </a:xfrm>
          <a:prstGeom prst="rect">
            <a:avLst/>
          </a:prstGeom>
        </p:spPr>
      </p:pic>
      <p:sp useBgFill="1">
        <p:nvSpPr>
          <p:cNvPr id="14" name="矩形 13"/>
          <p:cNvSpPr/>
          <p:nvPr/>
        </p:nvSpPr>
        <p:spPr bwMode="white">
          <a:xfrm>
            <a:off x="321914" y="2873478"/>
            <a:ext cx="5400000" cy="14196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321912" y="4560945"/>
            <a:ext cx="7358264" cy="9562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321912" y="5955785"/>
            <a:ext cx="8798424" cy="5695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5721914" y="877437"/>
            <a:ext cx="5630670" cy="36835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25" grpId="0" animBg="1"/>
      <p:bldP spid="31" grpId="0" animBg="1"/>
      <p:bldP spid="2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548680"/>
            <a:ext cx="11340000" cy="5050541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21914" y="1625493"/>
            <a:ext cx="6782198" cy="10834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321912" y="2993645"/>
            <a:ext cx="10310591" cy="10834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321913" y="4263035"/>
            <a:ext cx="4837983" cy="13361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557911" y="4263034"/>
            <a:ext cx="3336277" cy="238029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20" grpId="0" animBg="1"/>
      <p:bldP spid="2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908720"/>
            <a:ext cx="11340000" cy="3655364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544280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854490" y="2030311"/>
            <a:ext cx="288491" cy="3286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24796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864130" y="2385945"/>
            <a:ext cx="790277" cy="4381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501309" y="2385945"/>
            <a:ext cx="790277" cy="4381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462468" y="2433571"/>
            <a:ext cx="590327" cy="3905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28851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18508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321913" y="2116548"/>
            <a:ext cx="6278142" cy="756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21914" y="3140968"/>
            <a:ext cx="5774086" cy="13681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321914" y="4837823"/>
            <a:ext cx="8006334" cy="6226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7" grpId="0" animBg="1"/>
      <p:bldP spid="3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13886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321914" y="1963394"/>
            <a:ext cx="5414046" cy="786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21914" y="3022956"/>
            <a:ext cx="5702078" cy="12855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321914" y="4581129"/>
            <a:ext cx="5414046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321913" y="5501818"/>
            <a:ext cx="5414046" cy="6635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6" grpId="0" animBg="1"/>
      <p:bldP spid="32" grpId="0" animBg="1"/>
      <p:bldP spid="3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8485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90780" y="4138628"/>
            <a:ext cx="380856" cy="390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919208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50683" y="2348662"/>
            <a:ext cx="412564" cy="3759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503713" y="5229201"/>
            <a:ext cx="1584176" cy="1152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慢慢来</cp:lastModifiedBy>
  <cp:revision>67</cp:revision>
  <dcterms:created xsi:type="dcterms:W3CDTF">2015-09-16T06:44:00Z</dcterms:created>
  <dcterms:modified xsi:type="dcterms:W3CDTF">2024-11-16T08:56:09Z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