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3"/>
    <p:sldId id="339" r:id="rId4"/>
    <p:sldId id="338" r:id="rId5"/>
    <p:sldId id="337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29" autoAdjust="0"/>
    <p:restoredTop sz="94660"/>
  </p:normalViewPr>
  <p:slideViewPr>
    <p:cSldViewPr showGuides="1">
      <p:cViewPr>
        <p:scale>
          <a:sx n="75" d="100"/>
          <a:sy n="75" d="100"/>
        </p:scale>
        <p:origin x="824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3107752"/>
            <a:ext cx="10800000" cy="5691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955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683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1600946"/>
            <a:ext cx="9662518" cy="1035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2780928"/>
            <a:ext cx="2245694" cy="1035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14" y="3943254"/>
            <a:ext cx="7574286" cy="1069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14" y="5013176"/>
            <a:ext cx="6710190" cy="853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8" grpId="0" animBg="1"/>
      <p:bldP spid="23" grpId="0" animBg="1"/>
      <p:bldP spid="3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8976360" cy="327778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85137" y="4365104"/>
            <a:ext cx="3926087" cy="238384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21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2104" y="3717032"/>
            <a:ext cx="4934199" cy="299595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34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3" y="1065172"/>
            <a:ext cx="5270031" cy="214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370102"/>
            <a:ext cx="5270031" cy="214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875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5" y="1844823"/>
            <a:ext cx="6926213" cy="1056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175796"/>
            <a:ext cx="5400000" cy="428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3956613"/>
            <a:ext cx="10670630" cy="1352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71990" y="1001430"/>
            <a:ext cx="3998095" cy="2427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6443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887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3" y="2270591"/>
            <a:ext cx="7646296" cy="1302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2" y="3645600"/>
            <a:ext cx="7646296" cy="1397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2" y="5229200"/>
            <a:ext cx="764629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81197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63352" y="2276873"/>
            <a:ext cx="7200800" cy="804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52424" cy="471059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93035" y="4077072"/>
            <a:ext cx="2046668" cy="253106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793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6240" y="3212976"/>
            <a:ext cx="2337804" cy="289110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3994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13" y="3194073"/>
            <a:ext cx="7790310" cy="783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3" y="4221088"/>
            <a:ext cx="7790310" cy="1352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9535" y="1844824"/>
            <a:ext cx="6192687" cy="134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9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9389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14" y="2520782"/>
            <a:ext cx="2749750" cy="54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3" y="3445582"/>
            <a:ext cx="7718302" cy="495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434" y="929436"/>
            <a:ext cx="2337804" cy="28911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3696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67</cp:revision>
  <dcterms:created xsi:type="dcterms:W3CDTF">2015-09-16T06:44:00Z</dcterms:created>
  <dcterms:modified xsi:type="dcterms:W3CDTF">2024-11-16T08:43:02Z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