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53" r:id="rId4"/>
    <p:sldId id="352" r:id="rId5"/>
    <p:sldId id="351" r:id="rId6"/>
    <p:sldId id="350" r:id="rId7"/>
    <p:sldId id="348" r:id="rId8"/>
    <p:sldId id="347" r:id="rId9"/>
    <p:sldId id="346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6" r:id="rId18"/>
    <p:sldId id="335" r:id="rId19"/>
    <p:sldId id="334" r:id="rId20"/>
    <p:sldId id="333" r:id="rId21"/>
    <p:sldId id="332" r:id="rId22"/>
    <p:sldId id="331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121" autoAdjust="0"/>
    <p:restoredTop sz="94660"/>
  </p:normalViewPr>
  <p:slideViewPr>
    <p:cSldViewPr showGuides="1">
      <p:cViewPr>
        <p:scale>
          <a:sx n="75" d="100"/>
          <a:sy n="75" d="100"/>
        </p:scale>
        <p:origin x="640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97005" y="2847945"/>
            <a:ext cx="6597989" cy="11621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8582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2073" y="2685826"/>
            <a:ext cx="4927853" cy="249567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3168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2073" y="4228318"/>
            <a:ext cx="4927853" cy="249567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2263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2" y="1911889"/>
            <a:ext cx="6206136" cy="661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2" y="2780927"/>
            <a:ext cx="6206136" cy="1407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3" y="4389851"/>
            <a:ext cx="6206136" cy="661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2" y="5252865"/>
            <a:ext cx="6206136" cy="620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3" grpId="0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92618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14" y="1844824"/>
            <a:ext cx="649416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2714677"/>
            <a:ext cx="6494166" cy="555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4" y="3537004"/>
            <a:ext cx="6494166" cy="542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552" y="1799543"/>
            <a:ext cx="4032448" cy="20422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69242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14" y="1919662"/>
            <a:ext cx="5400000" cy="457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2" y="2731259"/>
            <a:ext cx="4189912" cy="1057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1912" y="4111461"/>
            <a:ext cx="2677744" cy="1057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549910" y="2731259"/>
            <a:ext cx="2986250" cy="1057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037742" y="4111461"/>
            <a:ext cx="6010586" cy="1057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8221" y="1767322"/>
            <a:ext cx="4032448" cy="20422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27" grpId="0" animBg="1"/>
      <p:bldP spid="2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99999"/>
            <a:ext cx="10370518" cy="336863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54" r="58890"/>
          <a:stretch>
            <a:fillRect/>
          </a:stretch>
        </p:blipFill>
        <p:spPr>
          <a:xfrm>
            <a:off x="8265045" y="3974645"/>
            <a:ext cx="3807055" cy="28833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392144" y="3501008"/>
            <a:ext cx="720080" cy="551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6"/>
            <a:ext cx="9111573" cy="376891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29" r="11102"/>
          <a:stretch>
            <a:fillRect/>
          </a:stretch>
        </p:blipFill>
        <p:spPr>
          <a:xfrm>
            <a:off x="8472265" y="3226502"/>
            <a:ext cx="3601582" cy="364490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096000" y="3789040"/>
            <a:ext cx="1584176" cy="534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6427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806498" y="5555333"/>
            <a:ext cx="4601870" cy="727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2187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616280" y="2780928"/>
            <a:ext cx="2016224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6"/>
            <a:ext cx="9408408" cy="404404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12024" y="3967088"/>
            <a:ext cx="3240360" cy="27742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7269899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905380" y="1925831"/>
            <a:ext cx="628715" cy="293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82927" y="2792903"/>
            <a:ext cx="878980" cy="280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52565" y="3202014"/>
            <a:ext cx="585986" cy="299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78628" y="3627610"/>
            <a:ext cx="549362" cy="299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12545" y="4130147"/>
            <a:ext cx="872876" cy="280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53254" y="4124041"/>
            <a:ext cx="640923" cy="293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11800" y="4606426"/>
            <a:ext cx="940020" cy="268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541260" y="5003325"/>
            <a:ext cx="940020" cy="268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500653" y="5412437"/>
            <a:ext cx="103768" cy="54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864773" y="5400224"/>
            <a:ext cx="1849519" cy="280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6307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8744" y="3128955"/>
            <a:ext cx="4173080" cy="658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8745" y="3971377"/>
            <a:ext cx="4173080" cy="555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38744" y="4661604"/>
            <a:ext cx="4173080" cy="6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38745" y="5401634"/>
            <a:ext cx="4173080" cy="6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38745" y="6150370"/>
            <a:ext cx="4173080" cy="614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3517" y="3234623"/>
            <a:ext cx="3816424" cy="3267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2" grpId="0" animBg="1"/>
      <p:bldP spid="20" grpId="0" animBg="1"/>
      <p:bldP spid="2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40433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13" y="1795062"/>
            <a:ext cx="3253807" cy="480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4" y="2613596"/>
            <a:ext cx="865440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14" y="3413070"/>
            <a:ext cx="8654406" cy="528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14" y="4221088"/>
            <a:ext cx="476597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20336" y="1416417"/>
            <a:ext cx="2845059" cy="243583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575719" y="1795062"/>
            <a:ext cx="5400599" cy="480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25974" y="4221088"/>
            <a:ext cx="457042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6" grpId="0" animBg="1"/>
      <p:bldP spid="22" grpId="0" animBg="1"/>
      <p:bldP spid="26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92322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321913" y="2303620"/>
            <a:ext cx="7430272" cy="636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12" y="3068960"/>
            <a:ext cx="4621960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21912" y="4453603"/>
            <a:ext cx="4477944" cy="667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321912" y="5281132"/>
            <a:ext cx="4117904" cy="1100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3702" y="1003639"/>
            <a:ext cx="3277107" cy="28057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77902" y="5281132"/>
            <a:ext cx="3955799" cy="1100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81958" y="3068960"/>
            <a:ext cx="2842233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99856" y="4453603"/>
            <a:ext cx="2952328" cy="667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1" grpId="0" animBg="1"/>
      <p:bldP spid="34" grpId="0" animBg="1"/>
      <p:bldP spid="40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73917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495600" y="900000"/>
            <a:ext cx="2232248" cy="1160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14" y="2359048"/>
            <a:ext cx="5630070" cy="1069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1913" y="3727201"/>
            <a:ext cx="4189911" cy="1069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27848" y="900000"/>
            <a:ext cx="4608512" cy="1160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84232" y="2636912"/>
            <a:ext cx="3277107" cy="28057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1" grpId="0" animBg="1"/>
      <p:bldP spid="27" grpId="0" animBg="1"/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1"/>
            <a:ext cx="8976360" cy="34898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08032" y="3861048"/>
            <a:ext cx="3523968" cy="286126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6"/>
            <a:ext cx="9768448" cy="378815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66464" y="3736087"/>
            <a:ext cx="3523968" cy="286126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624" y="851387"/>
            <a:ext cx="11340000" cy="5457933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191344" y="4369330"/>
            <a:ext cx="5434286" cy="497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91344" y="5157192"/>
            <a:ext cx="5616624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344" y="2636912"/>
            <a:ext cx="5434286" cy="144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34" grpId="0" animBg="1"/>
      <p:bldP spid="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24448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11" y="1896322"/>
            <a:ext cx="4621961" cy="591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2" y="2725423"/>
            <a:ext cx="5630071" cy="59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11" y="3539589"/>
            <a:ext cx="5774089" cy="12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21912" y="4897418"/>
            <a:ext cx="2749752" cy="619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321911" y="5706149"/>
            <a:ext cx="5990113" cy="647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6032" y="984525"/>
            <a:ext cx="3523968" cy="28612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43872" y="1896322"/>
            <a:ext cx="2664296" cy="591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71664" y="4897418"/>
            <a:ext cx="5832648" cy="619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25" grpId="0" animBg="1"/>
      <p:bldP spid="33" grpId="0" animBg="1"/>
      <p:bldP spid="35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107785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603227" y="2862815"/>
            <a:ext cx="245071" cy="279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714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35919" y="3227458"/>
            <a:ext cx="676020" cy="553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334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83173" y="3818223"/>
            <a:ext cx="561763" cy="391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980"/>
          <a:stretch>
            <a:fillRect/>
          </a:stretch>
        </p:blipFill>
        <p:spPr>
          <a:xfrm>
            <a:off x="6816080" y="3501008"/>
            <a:ext cx="2891086" cy="34154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6"/>
            <a:ext cx="11340000" cy="28377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3016249"/>
            <a:ext cx="380855" cy="390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79" t="26045" r="17451"/>
          <a:stretch>
            <a:fillRect/>
          </a:stretch>
        </p:blipFill>
        <p:spPr>
          <a:xfrm>
            <a:off x="3984421" y="3645024"/>
            <a:ext cx="4223157" cy="30946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8537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79" t="26045" r="17451"/>
          <a:stretch>
            <a:fillRect/>
          </a:stretch>
        </p:blipFill>
        <p:spPr>
          <a:xfrm>
            <a:off x="3918421" y="2725314"/>
            <a:ext cx="4223157" cy="309462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620688"/>
            <a:ext cx="10056480" cy="335545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440"/>
          <a:stretch>
            <a:fillRect/>
          </a:stretch>
        </p:blipFill>
        <p:spPr>
          <a:xfrm>
            <a:off x="8747838" y="3740898"/>
            <a:ext cx="3288003" cy="312614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20336" y="2420888"/>
            <a:ext cx="6480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48681"/>
            <a:ext cx="10704552" cy="423019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151784" y="3284984"/>
            <a:ext cx="792088" cy="1255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59" r="21897"/>
          <a:stretch>
            <a:fillRect/>
          </a:stretch>
        </p:blipFill>
        <p:spPr>
          <a:xfrm>
            <a:off x="6976084" y="3284984"/>
            <a:ext cx="3114651" cy="35283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65</cp:revision>
  <dcterms:created xsi:type="dcterms:W3CDTF">2015-09-16T06:44:00Z</dcterms:created>
  <dcterms:modified xsi:type="dcterms:W3CDTF">2024-11-16T08:54:12Z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