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55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331" r:id="rId28"/>
    <p:sldId id="330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77" autoAdjust="0"/>
    <p:restoredTop sz="94660"/>
  </p:normalViewPr>
  <p:slideViewPr>
    <p:cSldViewPr showGuides="1">
      <p:cViewPr>
        <p:scale>
          <a:sx n="75" d="100"/>
          <a:sy n="75" d="100"/>
        </p:scale>
        <p:origin x="616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193181"/>
            <a:ext cx="10800000" cy="4177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586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3" y="1844757"/>
            <a:ext cx="5342039" cy="981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3" y="3284984"/>
            <a:ext cx="5054007" cy="981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4657947"/>
            <a:ext cx="5400000" cy="419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3" y="5468672"/>
            <a:ext cx="5400000" cy="46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304" y="764704"/>
            <a:ext cx="3078318" cy="30830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9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5728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321914" y="2348880"/>
            <a:ext cx="267774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3899690"/>
            <a:ext cx="1970931" cy="352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4" y="4737698"/>
            <a:ext cx="5693803" cy="361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224" y="804373"/>
            <a:ext cx="3078318" cy="30830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827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2" y="1685031"/>
            <a:ext cx="8222359" cy="965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2800455"/>
            <a:ext cx="9374486" cy="1132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1914" y="4149080"/>
            <a:ext cx="613412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26319" y="4005064"/>
            <a:ext cx="2643767" cy="26478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animBg="1"/>
      <p:bldP spid="3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27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8208" y="3933056"/>
            <a:ext cx="3456384" cy="246261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28488" cy="38181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15880" y="4077072"/>
            <a:ext cx="3456384" cy="246261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125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2" y="1757771"/>
            <a:ext cx="5342040" cy="75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2" y="2636912"/>
            <a:ext cx="534204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12" y="3544620"/>
            <a:ext cx="5342040" cy="53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12" y="4395285"/>
            <a:ext cx="5342040" cy="521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21912" y="5157229"/>
            <a:ext cx="8294367" cy="663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7154" y="1053304"/>
            <a:ext cx="4001556" cy="28510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4" grpId="0" animBg="1"/>
      <p:bldP spid="28" grpId="0" animBg="1"/>
      <p:bldP spid="32" grpId="0" animBg="1"/>
      <p:bldP spid="3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8331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4" y="1484784"/>
            <a:ext cx="246171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2564904"/>
            <a:ext cx="462195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3534669"/>
            <a:ext cx="2370831" cy="353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5408" y="1073017"/>
            <a:ext cx="3482678" cy="24813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21718" y="1484784"/>
            <a:ext cx="449841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7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8459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4" y="1742893"/>
            <a:ext cx="2461718" cy="750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2852936"/>
            <a:ext cx="519802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14" y="4220153"/>
            <a:ext cx="4760705" cy="372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131" y="1138129"/>
            <a:ext cx="3482678" cy="24813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5640" y="1742893"/>
            <a:ext cx="2592288" cy="750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9" grpId="0" animBg="1"/>
      <p:bldP spid="29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6908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321914" y="2348880"/>
            <a:ext cx="282175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14" y="3717032"/>
            <a:ext cx="462195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21914" y="4639195"/>
            <a:ext cx="4094206" cy="400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5408" y="1073017"/>
            <a:ext cx="3482678" cy="24813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2" grpId="0" animBg="1"/>
      <p:bldP spid="3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3856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1844825"/>
            <a:ext cx="2749750" cy="533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731442"/>
            <a:ext cx="4303677" cy="438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551776"/>
            <a:ext cx="4246549" cy="4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5408" y="1073017"/>
            <a:ext cx="3482678" cy="24813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24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7848" y="3789040"/>
            <a:ext cx="5256584" cy="265606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0344512" cy="343125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4072" y="3358315"/>
            <a:ext cx="2736304" cy="336438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039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7848" y="3284984"/>
            <a:ext cx="2736304" cy="3364389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449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2" y="1976787"/>
            <a:ext cx="3685856" cy="562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3" y="2850134"/>
            <a:ext cx="3685856" cy="52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12" y="3645024"/>
            <a:ext cx="3685856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13" y="4484747"/>
            <a:ext cx="3685856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1608" y="1146176"/>
            <a:ext cx="3168352" cy="3895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27" grpId="0" animBg="1"/>
      <p:bldP spid="3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633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22548" y="1916833"/>
            <a:ext cx="4433292" cy="69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2549" y="2802108"/>
            <a:ext cx="7241604" cy="626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280" y="890872"/>
            <a:ext cx="2780048" cy="34181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55840" y="1863276"/>
            <a:ext cx="2705100" cy="69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21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2" y="1916833"/>
            <a:ext cx="671019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3" y="3501008"/>
            <a:ext cx="8798423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3" y="4437112"/>
            <a:ext cx="5054007" cy="102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12" y="5805265"/>
            <a:ext cx="5486056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13701" y="837973"/>
            <a:ext cx="2518299" cy="3096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1" grpId="0" animBg="1"/>
      <p:bldP spid="25" grpId="0" animBg="1"/>
      <p:bldP spid="2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842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14" y="2276873"/>
            <a:ext cx="433392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3068960"/>
            <a:ext cx="7502278" cy="117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08674" y="1026039"/>
            <a:ext cx="2518299" cy="3096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6672"/>
            <a:ext cx="10128488" cy="33794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6160" y="2996952"/>
            <a:ext cx="3182428" cy="3753136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43790"/>
            <a:ext cx="10200496" cy="294669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16080" y="2708920"/>
            <a:ext cx="3182428" cy="3753136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521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3" y="1880883"/>
            <a:ext cx="5486056" cy="58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3" y="2627746"/>
            <a:ext cx="54860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2" y="3429000"/>
            <a:ext cx="54860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3" y="4230254"/>
            <a:ext cx="54860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13" y="5085898"/>
            <a:ext cx="5486056" cy="58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88088" y="1052736"/>
            <a:ext cx="4248472" cy="4536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7" grpId="0" animBg="1"/>
      <p:bldP spid="26" grpId="0" animBg="1"/>
      <p:bldP spid="32" grpId="0" animBg="1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261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2" y="1902101"/>
            <a:ext cx="8078344" cy="59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3" y="2751501"/>
            <a:ext cx="5400000" cy="41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3" y="3543638"/>
            <a:ext cx="5400000" cy="45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0256" y="2546309"/>
            <a:ext cx="3188307" cy="3760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76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9776" y="3429000"/>
            <a:ext cx="5256584" cy="265606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969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3" y="1771261"/>
            <a:ext cx="6998222" cy="800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2634651"/>
            <a:ext cx="6998222" cy="736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3591804"/>
            <a:ext cx="9590510" cy="694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4365104"/>
            <a:ext cx="6998222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64352" y="3467960"/>
            <a:ext cx="2742610" cy="32344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6" grpId="0" animBg="1"/>
      <p:bldP spid="1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283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1844824"/>
            <a:ext cx="6278142" cy="586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2630855"/>
            <a:ext cx="10742638" cy="536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2" y="3503956"/>
            <a:ext cx="9230471" cy="50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3" y="4305174"/>
            <a:ext cx="5400000" cy="410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21914" y="5077776"/>
            <a:ext cx="3397822" cy="113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64352" y="3467960"/>
            <a:ext cx="2742610" cy="32344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9" grpId="0" animBg="1"/>
      <p:bldP spid="25" grpId="0" animBg="1"/>
      <p:bldP spid="3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3287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14" y="2386748"/>
            <a:ext cx="2893766" cy="1213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4" y="3717032"/>
            <a:ext cx="11030670" cy="288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0216" y="366264"/>
            <a:ext cx="2742610" cy="32344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24468" cy="58680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6669" y="2276872"/>
            <a:ext cx="2240939" cy="716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6669" y="3224610"/>
            <a:ext cx="2384955" cy="460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6669" y="3952899"/>
            <a:ext cx="3753107" cy="474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6669" y="4551984"/>
            <a:ext cx="2240939" cy="65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6668" y="5322994"/>
            <a:ext cx="4473188" cy="5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26668" y="6027319"/>
            <a:ext cx="4473188" cy="65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00939" y="4551984"/>
            <a:ext cx="2198917" cy="65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21" grpId="0" animBg="1"/>
      <p:bldP spid="27" grpId="0" animBg="1"/>
      <p:bldP spid="33" grpId="0" animBg="1"/>
      <p:bldP spid="36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543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4" y="1916832"/>
            <a:ext cx="7646294" cy="586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2861793"/>
            <a:ext cx="5918102" cy="361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3634324"/>
            <a:ext cx="8078342" cy="586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14" y="4653137"/>
            <a:ext cx="5486054" cy="113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8128" y="4437112"/>
            <a:ext cx="4308407" cy="21769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35960" y="1004063"/>
            <a:ext cx="3888432" cy="586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  <p:bldP spid="22" grpId="0" animBg="1"/>
      <p:bldP spid="32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208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900001"/>
            <a:ext cx="2389710" cy="80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2013110"/>
            <a:ext cx="6494166" cy="524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2776440"/>
            <a:ext cx="649416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14" y="3789040"/>
            <a:ext cx="663818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8128" y="4437112"/>
            <a:ext cx="4308407" cy="21769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11624" y="900001"/>
            <a:ext cx="4248472" cy="80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 animBg="1"/>
      <p:bldP spid="21" grpId="0" animBg="1"/>
      <p:bldP spid="27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16520" cy="40735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3573016"/>
            <a:ext cx="3078318" cy="308303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5544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14" y="2780928"/>
            <a:ext cx="6782198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4" y="4509120"/>
            <a:ext cx="253372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128" y="998948"/>
            <a:ext cx="3784248" cy="37900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811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60000" y="2204864"/>
            <a:ext cx="7392184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2" y="3645025"/>
            <a:ext cx="8798424" cy="108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304" y="764704"/>
            <a:ext cx="3078318" cy="30830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67</cp:revision>
  <dcterms:created xsi:type="dcterms:W3CDTF">2015-09-16T06:44:00Z</dcterms:created>
  <dcterms:modified xsi:type="dcterms:W3CDTF">2024-11-16T08:57:58Z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