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00" autoAdjust="0"/>
    <p:restoredTop sz="94660"/>
  </p:normalViewPr>
  <p:slideViewPr>
    <p:cSldViewPr showGuides="1">
      <p:cViewPr varScale="1">
        <p:scale>
          <a:sx n="89" d="100"/>
          <a:sy n="89" d="100"/>
        </p:scale>
        <p:origin x="60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734100"/>
            <a:ext cx="10800000" cy="12311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257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082529"/>
            <a:ext cx="5774086" cy="4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2996952"/>
            <a:ext cx="4909990" cy="91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13" y="4428516"/>
            <a:ext cx="5774086" cy="37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14" y="5315414"/>
            <a:ext cx="5774086" cy="87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136" y="1052736"/>
            <a:ext cx="3744416" cy="40306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33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734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034914"/>
            <a:ext cx="6741158" cy="46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2924944"/>
            <a:ext cx="267774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13" y="4409650"/>
            <a:ext cx="5400000" cy="87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1026193"/>
            <a:ext cx="3550767" cy="382216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037742" y="2924944"/>
            <a:ext cx="421038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31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74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952" y="4005064"/>
            <a:ext cx="3744416" cy="21766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714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1916832"/>
            <a:ext cx="505400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2852936"/>
            <a:ext cx="2965774" cy="49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3861049"/>
            <a:ext cx="930247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6" y="863468"/>
            <a:ext cx="4413477" cy="25655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4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070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080901"/>
            <a:ext cx="7214246" cy="113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645025"/>
            <a:ext cx="11340000" cy="283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764704"/>
            <a:ext cx="4413477" cy="25655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2899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750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7313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689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2492896"/>
            <a:ext cx="2872046" cy="354717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28488" cy="33943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80" y="3501008"/>
            <a:ext cx="2664296" cy="312911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678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3" y="2204864"/>
            <a:ext cx="4104456" cy="27697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3" y="2204865"/>
            <a:ext cx="4258966" cy="287403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95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3" y="1920496"/>
            <a:ext cx="5400000" cy="41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807470"/>
            <a:ext cx="5400000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3951952"/>
            <a:ext cx="5400000" cy="41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21914" y="5497003"/>
            <a:ext cx="5400000" cy="65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296" y="1196752"/>
            <a:ext cx="2872046" cy="35471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20" grpId="0" animBg="1"/>
      <p:bldP spid="4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65931" cy="58680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31230" y="2861023"/>
            <a:ext cx="3604530" cy="89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1231" y="3941022"/>
            <a:ext cx="3892562" cy="57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31231" y="4702341"/>
            <a:ext cx="3244489" cy="914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331230" y="5805264"/>
            <a:ext cx="389256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336" y="1053884"/>
            <a:ext cx="2584013" cy="3191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3" grpId="0" animBg="1"/>
      <p:bldP spid="46" grpId="0" animBg="1"/>
      <p:bldP spid="4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6318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21914" y="2472446"/>
            <a:ext cx="5400000" cy="41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3" y="3212976"/>
            <a:ext cx="339782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4" y="4245023"/>
            <a:ext cx="5400000" cy="4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914" y="5102721"/>
            <a:ext cx="6782198" cy="106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272" y="1033599"/>
            <a:ext cx="2584013" cy="3191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32" grpId="0" animBg="1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080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352" y="1091799"/>
            <a:ext cx="5832648" cy="111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352" y="2492896"/>
            <a:ext cx="583264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272" y="980728"/>
            <a:ext cx="2584013" cy="3191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750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780928"/>
            <a:ext cx="627814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2" y="3724294"/>
            <a:ext cx="7862319" cy="75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3" y="4653136"/>
            <a:ext cx="5270031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328" y="1268760"/>
            <a:ext cx="2418945" cy="2840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034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1825054"/>
            <a:ext cx="519802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2626344"/>
            <a:ext cx="5198022" cy="75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580371"/>
            <a:ext cx="519802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581128"/>
            <a:ext cx="418991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328" y="1111770"/>
            <a:ext cx="2418945" cy="2840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19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3011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14" y="2996952"/>
            <a:ext cx="599011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3861049"/>
            <a:ext cx="8582398" cy="91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12024" y="2996952"/>
            <a:ext cx="244827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7011" y="1864505"/>
            <a:ext cx="2418945" cy="2840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7716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91344" y="2996952"/>
            <a:ext cx="8352928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6006" y="1340768"/>
            <a:ext cx="2418945" cy="2840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0000" y="764704"/>
            <a:ext cx="11340000" cy="4664618"/>
            <a:chOff x="360000" y="764704"/>
            <a:chExt cx="11340000" cy="4664618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900000"/>
              <a:ext cx="11340000" cy="4529322"/>
            </a:xfrm>
            <a:prstGeom prst="rect">
              <a:avLst/>
            </a:prstGeom>
          </p:spPr>
        </p:pic>
        <p:sp useBgFill="1">
          <p:nvSpPr>
            <p:cNvPr id="5" name="矩形 4"/>
            <p:cNvSpPr/>
            <p:nvPr/>
          </p:nvSpPr>
          <p:spPr bwMode="white">
            <a:xfrm>
              <a:off x="6888088" y="764704"/>
              <a:ext cx="3960439" cy="554853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683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731334" y="2641767"/>
            <a:ext cx="7596914" cy="107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31332" y="4005064"/>
            <a:ext cx="6012740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20" y="3861048"/>
            <a:ext cx="3693397" cy="2492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501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88463" y="1844824"/>
            <a:ext cx="4443441" cy="106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88463" y="3284984"/>
            <a:ext cx="588360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788463" y="4596094"/>
            <a:ext cx="6603681" cy="106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3140968"/>
            <a:ext cx="3405365" cy="2298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5920" y="1844824"/>
            <a:ext cx="4176464" cy="106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5" grpId="0" animBg="1"/>
      <p:bldP spid="51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1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4293096"/>
            <a:ext cx="4807197" cy="235597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7016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21913" y="2636912"/>
            <a:ext cx="480719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4" y="3501008"/>
            <a:ext cx="9518502" cy="95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775628"/>
            <a:ext cx="4807197" cy="2355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4023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14" y="2492896"/>
            <a:ext cx="2605734" cy="40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3284984"/>
            <a:ext cx="5918102" cy="56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321685"/>
            <a:ext cx="5331989" cy="46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144" y="1124744"/>
            <a:ext cx="4307856" cy="2111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36400" cy="42684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312" y="3573016"/>
            <a:ext cx="2748227" cy="295828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67</cp:revision>
  <dcterms:created xsi:type="dcterms:W3CDTF">2015-09-16T06:44:00Z</dcterms:created>
  <dcterms:modified xsi:type="dcterms:W3CDTF">2024-11-16T08:57:20Z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