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7" r:id="rId4"/>
    <p:sldId id="346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4" autoAdjust="0"/>
    <p:restoredTop sz="94660"/>
  </p:normalViewPr>
  <p:slideViewPr>
    <p:cSldViewPr showGuides="1">
      <p:cViewPr>
        <p:scale>
          <a:sx n="125" d="100"/>
          <a:sy n="125" d="100"/>
        </p:scale>
        <p:origin x="6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593" y="3067031"/>
            <a:ext cx="8026813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608" y="980728"/>
            <a:ext cx="111536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9143" y="2614393"/>
            <a:ext cx="818841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0831" y="3557310"/>
            <a:ext cx="818841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2972" y="4452604"/>
            <a:ext cx="1685289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1375189"/>
            <a:ext cx="4089153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9617" y="980728"/>
            <a:ext cx="11521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8088" y="900000"/>
            <a:ext cx="720080" cy="13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1586" y="2703480"/>
            <a:ext cx="1047355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5818" y="3638618"/>
            <a:ext cx="1047355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0527" y="2863000"/>
            <a:ext cx="4089153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22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2391" y="5313682"/>
            <a:ext cx="329494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092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91944" y="5661248"/>
            <a:ext cx="129614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83369"/>
            <a:ext cx="8904352" cy="43167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9129" y="3935678"/>
            <a:ext cx="3043535" cy="28056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29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1916832"/>
            <a:ext cx="5270030" cy="65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708921"/>
            <a:ext cx="4549950" cy="65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645024"/>
            <a:ext cx="685420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196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4828" y="1643802"/>
            <a:ext cx="2818844" cy="63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829" y="2491584"/>
            <a:ext cx="7355347" cy="63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829" y="3416113"/>
            <a:ext cx="3895113" cy="36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829" y="4077072"/>
            <a:ext cx="562715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4829" y="5509943"/>
            <a:ext cx="2919137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4828" y="6177780"/>
            <a:ext cx="4475028" cy="63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229" y="3059501"/>
            <a:ext cx="3593165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26" grpId="0" animBg="1"/>
      <p:bldP spid="34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544312" cy="3781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3806" y="4437112"/>
            <a:ext cx="3536699" cy="23662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8400296" cy="4100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1925553"/>
            <a:ext cx="3536699" cy="23662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2053"/>
            <a:ext cx="9264392" cy="38434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4231132"/>
            <a:ext cx="3536699" cy="2366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20376" cy="4318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/>
          <a:stretch>
            <a:fillRect/>
          </a:stretch>
        </p:blipFill>
        <p:spPr>
          <a:xfrm>
            <a:off x="9499997" y="1651913"/>
            <a:ext cx="2456433" cy="42234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25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0000" y="1844824"/>
            <a:ext cx="5630430" cy="233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3" y="4390072"/>
            <a:ext cx="5630430" cy="72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3" y="5318957"/>
            <a:ext cx="5630430" cy="61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657" y="1072030"/>
            <a:ext cx="4791028" cy="3205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0028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8662" y="1772816"/>
            <a:ext cx="382312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663" y="2983962"/>
            <a:ext cx="6559425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8663" y="3696897"/>
            <a:ext cx="6559425" cy="36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8662" y="4472507"/>
            <a:ext cx="6559425" cy="73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28662" y="5592833"/>
            <a:ext cx="6559425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8663" y="6290098"/>
            <a:ext cx="6559425" cy="37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400" y="1052736"/>
            <a:ext cx="4120038" cy="2756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6" grpId="0" animBg="1"/>
      <p:bldP spid="38" grpId="0" animBg="1"/>
      <p:bldP spid="45" grpId="0" animBg="1"/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873073"/>
            <a:ext cx="10800000" cy="452821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10737" y="433970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704512" y="38610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11637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/>
          <a:stretch>
            <a:fillRect/>
          </a:stretch>
        </p:blipFill>
        <p:spPr>
          <a:xfrm>
            <a:off x="9552384" y="2656582"/>
            <a:ext cx="2456433" cy="42234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28248" y="2468099"/>
            <a:ext cx="720080" cy="6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8976360" cy="443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9632" y="3970994"/>
            <a:ext cx="604531" cy="53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8" t="30535" r="26548"/>
          <a:stretch>
            <a:fillRect/>
          </a:stretch>
        </p:blipFill>
        <p:spPr>
          <a:xfrm>
            <a:off x="8879671" y="4090356"/>
            <a:ext cx="3248949" cy="272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3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868491"/>
            <a:ext cx="314206" cy="39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3573016"/>
            <a:ext cx="1648279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904352" cy="3617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288" y="4206735"/>
            <a:ext cx="3175916" cy="25166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336400" cy="3781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3933056"/>
            <a:ext cx="3528392" cy="27959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214425"/>
            <a:ext cx="809319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2148173"/>
            <a:ext cx="437984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3968028"/>
            <a:ext cx="1742418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1625" y="4869161"/>
            <a:ext cx="1080120" cy="109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1183" y="4797152"/>
            <a:ext cx="1344857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80176" y="4869161"/>
            <a:ext cx="1008111" cy="109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