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3"/>
  </p:handoutMasterIdLst>
  <p:sldIdLst>
    <p:sldId id="302" r:id="rId3"/>
    <p:sldId id="347" r:id="rId4"/>
    <p:sldId id="345" r:id="rId5"/>
    <p:sldId id="344" r:id="rId6"/>
    <p:sldId id="342" r:id="rId7"/>
    <p:sldId id="341" r:id="rId8"/>
    <p:sldId id="340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30" r:id="rId17"/>
    <p:sldId id="329" r:id="rId18"/>
    <p:sldId id="327" r:id="rId19"/>
    <p:sldId id="326" r:id="rId20"/>
    <p:sldId id="325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8" autoAdjust="0"/>
    <p:restoredTop sz="94660"/>
  </p:normalViewPr>
  <p:slideViewPr>
    <p:cSldViewPr showGuides="1">
      <p:cViewPr varScale="1">
        <p:scale>
          <a:sx n="87" d="100"/>
          <a:sy n="87" d="100"/>
        </p:scale>
        <p:origin x="64" y="3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654" y="2489151"/>
            <a:ext cx="8604692" cy="18796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06531" cy="5130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>
            <a:fillRect/>
          </a:stretch>
        </p:blipFill>
        <p:spPr>
          <a:xfrm>
            <a:off x="9067376" y="1628800"/>
            <a:ext cx="2754445" cy="3888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00" y="4077072"/>
            <a:ext cx="554685" cy="49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15739" cy="33173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5" r="6185"/>
          <a:stretch>
            <a:fillRect/>
          </a:stretch>
        </p:blipFill>
        <p:spPr>
          <a:xfrm>
            <a:off x="8675739" y="3789040"/>
            <a:ext cx="3312368" cy="30028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4472" cy="3208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624" y="1772816"/>
            <a:ext cx="1285554" cy="55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5" r="6185"/>
          <a:stretch>
            <a:fillRect/>
          </a:stretch>
        </p:blipFill>
        <p:spPr>
          <a:xfrm>
            <a:off x="8184232" y="3302944"/>
            <a:ext cx="3868387" cy="3506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480416" cy="5326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9074" y="1880291"/>
            <a:ext cx="2268370" cy="30974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110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8693" y="1800961"/>
            <a:ext cx="5400000" cy="3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694" y="2482558"/>
            <a:ext cx="5400000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693" y="3148485"/>
            <a:ext cx="5400000" cy="3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8693" y="3798745"/>
            <a:ext cx="6055340" cy="82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8693" y="4934739"/>
            <a:ext cx="5400000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8694" y="5600666"/>
            <a:ext cx="8791642" cy="11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23" grpId="0" animBg="1"/>
      <p:bldP spid="32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7470240" cy="44299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083265"/>
            <a:ext cx="4464496" cy="249335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616320" cy="44226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083265"/>
            <a:ext cx="4464496" cy="249335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1575"/>
            <a:ext cx="11340000" cy="527376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124391"/>
            <a:ext cx="7070230" cy="11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20535"/>
            <a:ext cx="10526614" cy="11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913649"/>
            <a:ext cx="10814646" cy="12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396"/>
          <a:stretch>
            <a:fillRect/>
          </a:stretch>
        </p:blipFill>
        <p:spPr>
          <a:xfrm>
            <a:off x="8472264" y="764704"/>
            <a:ext cx="2867725" cy="2880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479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4684" y="2207927"/>
            <a:ext cx="8579628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685" y="2852937"/>
            <a:ext cx="86516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685" y="3736789"/>
            <a:ext cx="5400000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4684" y="4558662"/>
            <a:ext cx="5400000" cy="33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4685" y="5283325"/>
            <a:ext cx="2913418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685" y="6052174"/>
            <a:ext cx="5041097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396"/>
          <a:stretch>
            <a:fillRect/>
          </a:stretch>
        </p:blipFill>
        <p:spPr>
          <a:xfrm>
            <a:off x="8616280" y="3286411"/>
            <a:ext cx="2867725" cy="2880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20" grpId="0" animBg="1"/>
      <p:bldP spid="22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6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348880"/>
            <a:ext cx="807834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573016"/>
            <a:ext cx="995055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483513"/>
            <a:ext cx="10598622" cy="143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396"/>
          <a:stretch>
            <a:fillRect/>
          </a:stretch>
        </p:blipFill>
        <p:spPr>
          <a:xfrm>
            <a:off x="8946541" y="900000"/>
            <a:ext cx="2867725" cy="2880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83282" cy="5071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36160" y="4725144"/>
            <a:ext cx="512812" cy="49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6" r="64658"/>
          <a:stretch>
            <a:fillRect/>
          </a:stretch>
        </p:blipFill>
        <p:spPr>
          <a:xfrm>
            <a:off x="8472264" y="2771797"/>
            <a:ext cx="3463726" cy="2628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339802" cy="49515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16816"/>
          <a:stretch>
            <a:fillRect/>
          </a:stretch>
        </p:blipFill>
        <p:spPr>
          <a:xfrm>
            <a:off x="8710171" y="2204864"/>
            <a:ext cx="3024326" cy="342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8168" y="3008893"/>
            <a:ext cx="648072" cy="42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972188"/>
            <a:ext cx="676020" cy="55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5"/>
          <a:stretch>
            <a:fillRect/>
          </a:stretch>
        </p:blipFill>
        <p:spPr>
          <a:xfrm>
            <a:off x="7536160" y="2708920"/>
            <a:ext cx="2991901" cy="361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3970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6844" y="3429000"/>
            <a:ext cx="8392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t="23652" r="13641"/>
          <a:stretch>
            <a:fillRect/>
          </a:stretch>
        </p:blipFill>
        <p:spPr>
          <a:xfrm>
            <a:off x="8051920" y="4124049"/>
            <a:ext cx="4122237" cy="2699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396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60097" y="5301208"/>
            <a:ext cx="21602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264392" cy="3638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3861048"/>
            <a:ext cx="5023035" cy="27633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36993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9312" y="2402048"/>
            <a:ext cx="5766688" cy="42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9312" y="3068960"/>
            <a:ext cx="57666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9311" y="3719212"/>
            <a:ext cx="5766688" cy="45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9311" y="4325064"/>
            <a:ext cx="5550665" cy="90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9312" y="5534442"/>
            <a:ext cx="57666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9311" y="6170509"/>
            <a:ext cx="5766688" cy="5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9038"/>
          <a:stretch>
            <a:fillRect/>
          </a:stretch>
        </p:blipFill>
        <p:spPr>
          <a:xfrm>
            <a:off x="8596723" y="1988839"/>
            <a:ext cx="3102414" cy="3105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4" grpId="0" animBg="1"/>
      <p:bldP spid="29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17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6" y="5445224"/>
            <a:ext cx="244827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68</cp:revision>
  <dcterms:created xsi:type="dcterms:W3CDTF">2015-09-16T06:44:00Z</dcterms:created>
  <dcterms:modified xsi:type="dcterms:W3CDTF">2024-11-16T08:56:33Z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