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9" autoAdjust="0"/>
    <p:restoredTop sz="94660"/>
  </p:normalViewPr>
  <p:slideViewPr>
    <p:cSldViewPr showGuides="1">
      <p:cViewPr>
        <p:scale>
          <a:sx n="66" d="100"/>
          <a:sy n="66" d="100"/>
        </p:scale>
        <p:origin x="115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038" y="3124184"/>
            <a:ext cx="10185923" cy="6096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16" y="1340768"/>
            <a:ext cx="9052560" cy="403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00" y="4798239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2057918"/>
            <a:ext cx="2736304" cy="2597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97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3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988989"/>
            <a:ext cx="342770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8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83833" y="3717032"/>
            <a:ext cx="86409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9" r="65447"/>
          <a:stretch>
            <a:fillRect/>
          </a:stretch>
        </p:blipFill>
        <p:spPr>
          <a:xfrm>
            <a:off x="7608168" y="3645024"/>
            <a:ext cx="3918280" cy="23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400296" cy="53996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20208"/>
          <a:stretch>
            <a:fillRect/>
          </a:stretch>
        </p:blipFill>
        <p:spPr>
          <a:xfrm>
            <a:off x="8775134" y="3419121"/>
            <a:ext cx="3091235" cy="28804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82" y="764704"/>
            <a:ext cx="9696440" cy="45770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20208"/>
          <a:stretch>
            <a:fillRect/>
          </a:stretch>
        </p:blipFill>
        <p:spPr>
          <a:xfrm>
            <a:off x="8976320" y="4077072"/>
            <a:ext cx="3091235" cy="28804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1620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012378"/>
            <a:ext cx="8294366" cy="111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3322580"/>
            <a:ext cx="10742640" cy="155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20208"/>
          <a:stretch>
            <a:fillRect/>
          </a:stretch>
        </p:blipFill>
        <p:spPr>
          <a:xfrm>
            <a:off x="8646851" y="3977519"/>
            <a:ext cx="3091235" cy="2880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132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4221088"/>
            <a:ext cx="3110743" cy="24981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4392" cy="4390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861880"/>
            <a:ext cx="3558037" cy="28573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266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4015" y="6099493"/>
            <a:ext cx="330028" cy="3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882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476" y="2642062"/>
            <a:ext cx="4326364" cy="157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476" y="4475812"/>
            <a:ext cx="4614396" cy="118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9476" y="5942812"/>
            <a:ext cx="2022108" cy="82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8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636912"/>
            <a:ext cx="4549950" cy="10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090719"/>
            <a:ext cx="5400000" cy="4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995550"/>
            <a:ext cx="5400000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5733256"/>
            <a:ext cx="5486055" cy="87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16" y="2976361"/>
            <a:ext cx="3558037" cy="2857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6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352" y="1968361"/>
            <a:ext cx="9793088" cy="61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352" y="2838679"/>
            <a:ext cx="9793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1963" y="3789040"/>
            <a:ext cx="3558037" cy="2857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67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76" y="2646761"/>
            <a:ext cx="3558037" cy="28573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6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05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291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5072" y="2792430"/>
            <a:ext cx="337146" cy="3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635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006" y="6284334"/>
            <a:ext cx="241612" cy="27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81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988174"/>
            <a:ext cx="11340000" cy="2165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4471" y="5323610"/>
            <a:ext cx="837884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29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3" y="1132773"/>
            <a:ext cx="8726414" cy="57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3" y="2060848"/>
            <a:ext cx="2821759" cy="111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579057"/>
            <a:ext cx="7502278" cy="100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5046386"/>
            <a:ext cx="8726414" cy="59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804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2673" y="4786507"/>
            <a:ext cx="312861" cy="28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