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3" r:id="rId5"/>
    <p:sldId id="375" r:id="rId6"/>
    <p:sldId id="378" r:id="rId7"/>
    <p:sldId id="391" r:id="rId8"/>
    <p:sldId id="380" r:id="rId9"/>
    <p:sldId id="382" r:id="rId10"/>
    <p:sldId id="386" r:id="rId11"/>
    <p:sldId id="392" r:id="rId12"/>
    <p:sldId id="388" r:id="rId13"/>
    <p:sldId id="389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7" Type="http://schemas.openxmlformats.org/officeDocument/2006/relationships/image" Target="../media/image44.png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0.png"/><Relationship Id="rId5" Type="http://schemas.openxmlformats.org/officeDocument/2006/relationships/image" Target="../media/image420.png"/><Relationship Id="rId4" Type="http://schemas.openxmlformats.org/officeDocument/2006/relationships/image" Target="../media/image4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7" name="yt_shape_10227"/>
          <p:cNvSpPr txBox="1"/>
          <p:nvPr/>
        </p:nvSpPr>
        <p:spPr>
          <a:xfrm>
            <a:off x="695400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26" name="yt_image_10226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9" name="yt_shape_10229"/>
              <p:cNvSpPr txBox="1"/>
              <p:nvPr/>
            </p:nvSpPr>
            <p:spPr>
              <a:xfrm>
                <a:off x="695400" y="1844824"/>
                <a:ext cx="8086316" cy="15389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二次根式乘法：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积的算术平方根性质：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利用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可以化简二次根式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29" name="yt_shape_10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844824"/>
                <a:ext cx="8086316" cy="1538947"/>
              </a:xfrm>
              <a:prstGeom prst="rect">
                <a:avLst/>
              </a:prstGeom>
              <a:blipFill>
                <a:blip r:embed="rId3"/>
                <a:stretch>
                  <a:fillRect l="-2261" t="-1190" r="-143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7FEDA6-5B17-6B9E-084C-D5C6E18DE1B0}"/>
                  </a:ext>
                </a:extLst>
              </p:cNvPr>
              <p:cNvSpPr txBox="1"/>
              <p:nvPr/>
            </p:nvSpPr>
            <p:spPr>
              <a:xfrm>
                <a:off x="4428153" y="1798018"/>
                <a:ext cx="1026668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7FEDA6-5B17-6B9E-084C-D5C6E18DE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153" y="1798018"/>
                <a:ext cx="1026668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624480-7FC1-1919-843D-59F1B7F12A3D}"/>
              </a:ext>
            </a:extLst>
          </p:cNvPr>
          <p:cNvCxnSpPr/>
          <p:nvPr/>
        </p:nvCxnSpPr>
        <p:spPr>
          <a:xfrm>
            <a:off x="4213364" y="2388892"/>
            <a:ext cx="11514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1E2230-34B9-9F08-759B-F9D5FAE33C77}"/>
                  </a:ext>
                </a:extLst>
              </p:cNvPr>
              <p:cNvSpPr txBox="1"/>
              <p:nvPr/>
            </p:nvSpPr>
            <p:spPr>
              <a:xfrm>
                <a:off x="5033371" y="2323036"/>
                <a:ext cx="1335850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1E2230-34B9-9F08-759B-F9D5FAE33C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371" y="2323036"/>
                <a:ext cx="1335850" cy="618630"/>
              </a:xfrm>
              <a:prstGeom prst="rect">
                <a:avLst/>
              </a:prstGeom>
              <a:blipFill>
                <a:blip r:embed="rId5"/>
                <a:stretch>
                  <a:fillRect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3CBF25A-994A-4183-881C-61F37653C040}"/>
              </a:ext>
            </a:extLst>
          </p:cNvPr>
          <p:cNvCxnSpPr/>
          <p:nvPr/>
        </p:nvCxnSpPr>
        <p:spPr>
          <a:xfrm>
            <a:off x="4818582" y="2913910"/>
            <a:ext cx="14606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9" name="yt_shape_10299"/>
              <p:cNvSpPr txBox="1"/>
              <p:nvPr/>
            </p:nvSpPr>
            <p:spPr>
              <a:xfrm>
                <a:off x="540000" y="963147"/>
                <a:ext cx="4607287" cy="5291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99" name="yt_shape_10299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63147"/>
                <a:ext cx="4607287" cy="5291705"/>
              </a:xfrm>
              <a:prstGeom prst="rect">
                <a:avLst/>
              </a:prstGeom>
              <a:blipFill>
                <a:blip r:embed="rId2"/>
                <a:stretch>
                  <a:fillRect l="-4106" r="-3046" b="-2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9570B29-E921-37BE-3EFA-B82F41EEB6B2}"/>
                  </a:ext>
                </a:extLst>
              </p:cNvPr>
              <p:cNvSpPr txBox="1"/>
              <p:nvPr/>
            </p:nvSpPr>
            <p:spPr>
              <a:xfrm>
                <a:off x="449989" y="1883891"/>
                <a:ext cx="289947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49570B29-E921-37BE-3EFA-B82F41EEB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3891"/>
                <a:ext cx="2899474" cy="775221"/>
              </a:xfrm>
              <a:prstGeom prst="rect">
                <a:avLst/>
              </a:prstGeom>
              <a:blipFill>
                <a:blip r:embed="rId3"/>
                <a:stretch>
                  <a:fillRect l="-3368" r="-33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19596B-238F-67CE-B1C6-41228D88DF31}"/>
                  </a:ext>
                </a:extLst>
              </p:cNvPr>
              <p:cNvSpPr txBox="1"/>
              <p:nvPr/>
            </p:nvSpPr>
            <p:spPr>
              <a:xfrm>
                <a:off x="1669189" y="2565500"/>
                <a:ext cx="9468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D119596B-238F-67CE-B1C6-41228D88D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565500"/>
                <a:ext cx="946849" cy="768490"/>
              </a:xfrm>
              <a:prstGeom prst="rect">
                <a:avLst/>
              </a:prstGeom>
              <a:blipFill>
                <a:blip r:embed="rId4"/>
                <a:stretch>
                  <a:fillRect l="-10323" r="-103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0A00D2-F62A-2CD8-DFD3-320CE70E80A2}"/>
                  </a:ext>
                </a:extLst>
              </p:cNvPr>
              <p:cNvSpPr txBox="1"/>
              <p:nvPr/>
            </p:nvSpPr>
            <p:spPr>
              <a:xfrm>
                <a:off x="449989" y="4207927"/>
                <a:ext cx="4708906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C10A00D2-F62A-2CD8-DFD3-320CE70E80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7927"/>
                <a:ext cx="4708906" cy="1061162"/>
              </a:xfrm>
              <a:prstGeom prst="rect">
                <a:avLst/>
              </a:prstGeom>
              <a:blipFill>
                <a:blip r:embed="rId5"/>
                <a:stretch>
                  <a:fillRect l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BF99C9-F9C1-79B2-1830-E27EE553B050}"/>
                  </a:ext>
                </a:extLst>
              </p:cNvPr>
              <p:cNvSpPr txBox="1"/>
              <p:nvPr/>
            </p:nvSpPr>
            <p:spPr>
              <a:xfrm>
                <a:off x="1669189" y="5175478"/>
                <a:ext cx="1326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B6BF99C9-F9C1-79B2-1830-E27EE553B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175478"/>
                <a:ext cx="1326389" cy="613931"/>
              </a:xfrm>
              <a:prstGeom prst="rect">
                <a:avLst/>
              </a:prstGeom>
              <a:blipFill>
                <a:blip r:embed="rId6"/>
                <a:stretch>
                  <a:fillRect l="-73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A85FF9-BF5D-45EF-B4C3-CACAD94B06F0}"/>
                  </a:ext>
                </a:extLst>
              </p:cNvPr>
              <p:cNvSpPr txBox="1"/>
              <p:nvPr/>
            </p:nvSpPr>
            <p:spPr>
              <a:xfrm>
                <a:off x="1669189" y="5695797"/>
                <a:ext cx="140258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2DA85FF9-BF5D-45EF-B4C3-CACAD94B0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695797"/>
                <a:ext cx="1402589" cy="554685"/>
              </a:xfrm>
              <a:prstGeom prst="rect">
                <a:avLst/>
              </a:prstGeom>
              <a:blipFill>
                <a:blip r:embed="rId7"/>
                <a:stretch>
                  <a:fillRect l="-6957" r="-695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7" name="yt_shape_10307"/>
              <p:cNvSpPr txBox="1"/>
              <p:nvPr/>
            </p:nvSpPr>
            <p:spPr>
              <a:xfrm>
                <a:off x="540000" y="1268413"/>
                <a:ext cx="11111999" cy="35387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张萌用一张长方形彩纸和一张正方形彩纸各剪了一个图案，若长方形彩纸的长为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，宽为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求长方形彩纸的面积；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答：长方形彩纸的面积为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答：正方形彩纸的面积为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07" name="yt_shape_10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3538789"/>
              </a:xfrm>
              <a:prstGeom prst="rect">
                <a:avLst/>
              </a:prstGeom>
              <a:blipFill>
                <a:blip r:embed="rId2"/>
                <a:stretch>
                  <a:fillRect l="-1701" t="-1377" r="-1153" b="-4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2B1BAE-F444-D314-55F7-5803D095D0DB}"/>
                  </a:ext>
                </a:extLst>
              </p:cNvPr>
              <p:cNvSpPr txBox="1"/>
              <p:nvPr/>
            </p:nvSpPr>
            <p:spPr>
              <a:xfrm>
                <a:off x="449989" y="2606108"/>
                <a:ext cx="631786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2B1BAE-F444-D314-55F7-5803D095D0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06108"/>
                <a:ext cx="6317869" cy="615392"/>
              </a:xfrm>
              <a:prstGeom prst="rect">
                <a:avLst/>
              </a:prstGeom>
              <a:blipFill>
                <a:blip r:embed="rId3"/>
                <a:stretch>
                  <a:fillRect l="-1544" r="-1255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8B44E3-52CE-6C2F-EB02-EAC6C5129C47}"/>
                  </a:ext>
                </a:extLst>
              </p:cNvPr>
              <p:cNvSpPr txBox="1"/>
              <p:nvPr/>
            </p:nvSpPr>
            <p:spPr>
              <a:xfrm>
                <a:off x="449989" y="3127888"/>
                <a:ext cx="475538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答：长方形彩纸的面积为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8B44E3-52CE-6C2F-EB02-EAC6C5129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7888"/>
                <a:ext cx="4755388" cy="615391"/>
              </a:xfrm>
              <a:prstGeom prst="rect">
                <a:avLst/>
              </a:prstGeom>
              <a:blipFill>
                <a:blip r:embed="rId4"/>
                <a:stretch>
                  <a:fillRect l="-2051" r="-179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949590-1714-8EA8-88DC-D6BA73686AF1}"/>
                  </a:ext>
                </a:extLst>
              </p:cNvPr>
              <p:cNvSpPr txBox="1"/>
              <p:nvPr/>
            </p:nvSpPr>
            <p:spPr>
              <a:xfrm>
                <a:off x="449989" y="4256780"/>
                <a:ext cx="459371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949590-1714-8EA8-88DC-D6BA73686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6780"/>
                <a:ext cx="4593717" cy="618694"/>
              </a:xfrm>
              <a:prstGeom prst="rect">
                <a:avLst/>
              </a:prstGeom>
              <a:blipFill>
                <a:blip r:embed="rId5"/>
                <a:stretch>
                  <a:fillRect l="-2125" r="-1859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C7D4DE-0573-0B0D-FA37-5510A1A0015A}"/>
                  </a:ext>
                </a:extLst>
              </p:cNvPr>
              <p:cNvSpPr txBox="1"/>
              <p:nvPr/>
            </p:nvSpPr>
            <p:spPr>
              <a:xfrm>
                <a:off x="449989" y="4781862"/>
                <a:ext cx="4755388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答：正方形彩纸的面积为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C7D4DE-0573-0B0D-FA37-5510A1A001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1862"/>
                <a:ext cx="4755388" cy="558241"/>
              </a:xfrm>
              <a:prstGeom prst="rect">
                <a:avLst/>
              </a:prstGeom>
              <a:blipFill>
                <a:blip r:embed="rId6"/>
                <a:stretch>
                  <a:fillRect l="-2051" r="-1795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45564" y="3644629"/>
                <a:ext cx="10990660" cy="6177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若正方形彩纸的面积是长方形彩纸面积的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倍，求正方形彩纸的面积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564" y="3644629"/>
                <a:ext cx="10990660" cy="617733"/>
              </a:xfrm>
              <a:prstGeom prst="rect">
                <a:avLst/>
              </a:prstGeom>
              <a:blipFill>
                <a:blip r:embed="rId7"/>
                <a:stretch>
                  <a:fillRect l="-83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96211" y="1147353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0320" name="yt_image_10320" title="H_29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523" y="1196752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3" name="yt_shape_10323"/>
          <p:cNvSpPr txBox="1"/>
          <p:nvPr/>
        </p:nvSpPr>
        <p:spPr>
          <a:xfrm>
            <a:off x="4711006" y="1624484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比较二次根式的大小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94126" y="2109259"/>
                <a:ext cx="6096000" cy="12534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比较下列各组数的大小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26" y="2109259"/>
                <a:ext cx="6096000" cy="1253485"/>
              </a:xfrm>
              <a:prstGeom prst="rect">
                <a:avLst/>
              </a:prstGeom>
              <a:blipFill>
                <a:blip r:embed="rId3"/>
                <a:stretch>
                  <a:fillRect l="-1500" t="-485" b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DE15A4-6C8E-2832-2D40-E84EF7DB2CFA}"/>
                  </a:ext>
                </a:extLst>
              </p:cNvPr>
              <p:cNvSpPr txBox="1"/>
              <p:nvPr/>
            </p:nvSpPr>
            <p:spPr>
              <a:xfrm>
                <a:off x="479376" y="3068960"/>
                <a:ext cx="665988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DE15A4-6C8E-2832-2D40-E84EF7DB2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68960"/>
                <a:ext cx="6659880" cy="1061161"/>
              </a:xfrm>
              <a:prstGeom prst="rect">
                <a:avLst/>
              </a:prstGeom>
              <a:blipFill>
                <a:blip r:embed="rId4"/>
                <a:stretch>
                  <a:fillRect l="-1465" r="-1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026A968-9E08-876D-6DF4-DF1C2494E3C2}"/>
                  </a:ext>
                </a:extLst>
              </p:cNvPr>
              <p:cNvSpPr txBox="1"/>
              <p:nvPr/>
            </p:nvSpPr>
            <p:spPr>
              <a:xfrm>
                <a:off x="479376" y="4036509"/>
                <a:ext cx="296507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026A968-9E08-876D-6DF4-DF1C2494E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36509"/>
                <a:ext cx="2965070" cy="615392"/>
              </a:xfrm>
              <a:prstGeom prst="rect">
                <a:avLst/>
              </a:prstGeom>
              <a:blipFill>
                <a:blip r:embed="rId5"/>
                <a:stretch>
                  <a:fillRect l="-3292" r="-30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F57918-6AB8-27A2-70AC-ACD6480184B9}"/>
                  </a:ext>
                </a:extLst>
              </p:cNvPr>
              <p:cNvSpPr txBox="1"/>
              <p:nvPr/>
            </p:nvSpPr>
            <p:spPr>
              <a:xfrm>
                <a:off x="479376" y="4558289"/>
                <a:ext cx="199961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F57918-6AB8-27A2-70AC-ACD648018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58289"/>
                <a:ext cx="1999616" cy="615391"/>
              </a:xfrm>
              <a:prstGeom prst="rect">
                <a:avLst/>
              </a:prstGeom>
              <a:blipFill>
                <a:blip r:embed="rId6"/>
                <a:stretch>
                  <a:fillRect l="-4878" r="-4573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056907-9097-707E-CDBB-A7A56A1C5223}"/>
                  </a:ext>
                </a:extLst>
              </p:cNvPr>
              <p:cNvSpPr txBox="1"/>
              <p:nvPr/>
            </p:nvSpPr>
            <p:spPr>
              <a:xfrm>
                <a:off x="479376" y="5080068"/>
                <a:ext cx="252507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056907-9097-707E-CDBB-A7A56A1C5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80068"/>
                <a:ext cx="2525077" cy="768046"/>
              </a:xfrm>
              <a:prstGeom prst="rect">
                <a:avLst/>
              </a:prstGeom>
              <a:blipFill>
                <a:blip r:embed="rId7"/>
                <a:stretch>
                  <a:fillRect l="-3865" r="-386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4" name="yt_shape_10324"/>
              <p:cNvSpPr txBox="1"/>
              <p:nvPr/>
            </p:nvSpPr>
            <p:spPr>
              <a:xfrm>
                <a:off x="463196" y="880315"/>
                <a:ext cx="5662191" cy="489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24" name="yt_shape_10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96" y="880315"/>
                <a:ext cx="5662191" cy="489173"/>
              </a:xfrm>
              <a:prstGeom prst="rect">
                <a:avLst/>
              </a:prstGeom>
              <a:blipFill>
                <a:blip r:embed="rId2"/>
                <a:stretch>
                  <a:fillRect l="-3337" r="-2260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F4F84D-1B4E-AAF2-5A47-B2CEBFE81E4E}"/>
                  </a:ext>
                </a:extLst>
              </p:cNvPr>
              <p:cNvSpPr txBox="1"/>
              <p:nvPr/>
            </p:nvSpPr>
            <p:spPr>
              <a:xfrm>
                <a:off x="373185" y="1384013"/>
                <a:ext cx="52158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F4F84D-1B4E-AAF2-5A47-B2CEBFE81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1384013"/>
                <a:ext cx="5215890" cy="555765"/>
              </a:xfrm>
              <a:prstGeom prst="rect">
                <a:avLst/>
              </a:prstGeom>
              <a:blipFill>
                <a:blip r:embed="rId3"/>
                <a:stretch>
                  <a:fillRect l="-1752" t="-1099" r="-198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333"/>
              <p:cNvSpPr txBox="1"/>
              <p:nvPr/>
            </p:nvSpPr>
            <p:spPr>
              <a:xfrm>
                <a:off x="463196" y="1986584"/>
                <a:ext cx="4607287" cy="47060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96" y="1986584"/>
                <a:ext cx="4607287" cy="4706032"/>
              </a:xfrm>
              <a:prstGeom prst="rect">
                <a:avLst/>
              </a:prstGeom>
              <a:blipFill>
                <a:blip r:embed="rId4"/>
                <a:stretch>
                  <a:fillRect l="-4101" t="-389" r="-2910" b="-2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D354F5-8115-1050-F309-826E4E9857D7}"/>
                  </a:ext>
                </a:extLst>
              </p:cNvPr>
              <p:cNvSpPr txBox="1"/>
              <p:nvPr/>
            </p:nvSpPr>
            <p:spPr>
              <a:xfrm>
                <a:off x="373185" y="1939778"/>
                <a:ext cx="40411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2D354F5-8115-1050-F309-826E4E9857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1939778"/>
                <a:ext cx="4041140" cy="618694"/>
              </a:xfrm>
              <a:prstGeom prst="rect">
                <a:avLst/>
              </a:prstGeom>
              <a:blipFill>
                <a:blip r:embed="rId5"/>
                <a:stretch>
                  <a:fillRect l="-2262" r="-2564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B77318C-5218-655B-258F-64DA9945EC7A}"/>
                  </a:ext>
                </a:extLst>
              </p:cNvPr>
              <p:cNvSpPr txBox="1"/>
              <p:nvPr/>
            </p:nvSpPr>
            <p:spPr>
              <a:xfrm>
                <a:off x="373185" y="2464860"/>
                <a:ext cx="47428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B77318C-5218-655B-258F-64DA9945E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2464860"/>
                <a:ext cx="4742815" cy="618693"/>
              </a:xfrm>
              <a:prstGeom prst="rect">
                <a:avLst/>
              </a:prstGeom>
              <a:blipFill>
                <a:blip r:embed="rId6"/>
                <a:stretch>
                  <a:fillRect l="-1928" r="-2057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75E912-6E22-11B4-C3F8-8B604F16BE82}"/>
                  </a:ext>
                </a:extLst>
              </p:cNvPr>
              <p:cNvSpPr txBox="1"/>
              <p:nvPr/>
            </p:nvSpPr>
            <p:spPr>
              <a:xfrm>
                <a:off x="373185" y="2989941"/>
                <a:ext cx="207581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75E912-6E22-11B4-C3F8-8B604F16B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2989941"/>
                <a:ext cx="2075816" cy="618694"/>
              </a:xfrm>
              <a:prstGeom prst="rect">
                <a:avLst/>
              </a:prstGeom>
              <a:blipFill>
                <a:blip r:embed="rId7"/>
                <a:stretch>
                  <a:fillRect l="-4399" r="-4692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E5E291B-7F62-FC77-0CB7-BA5E25B5A794}"/>
                  </a:ext>
                </a:extLst>
              </p:cNvPr>
              <p:cNvSpPr txBox="1"/>
              <p:nvPr/>
            </p:nvSpPr>
            <p:spPr>
              <a:xfrm>
                <a:off x="373185" y="4040104"/>
                <a:ext cx="410806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E5E291B-7F62-FC77-0CB7-BA5E25B5A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4040104"/>
                <a:ext cx="4108069" cy="618694"/>
              </a:xfrm>
              <a:prstGeom prst="rect">
                <a:avLst/>
              </a:prstGeom>
              <a:blipFill>
                <a:blip r:embed="rId8"/>
                <a:stretch>
                  <a:fillRect l="-2226" r="-222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3423FE-96ED-D4F4-40D7-BF1F0DD33809}"/>
                  </a:ext>
                </a:extLst>
              </p:cNvPr>
              <p:cNvSpPr txBox="1"/>
              <p:nvPr/>
            </p:nvSpPr>
            <p:spPr>
              <a:xfrm>
                <a:off x="373185" y="4565186"/>
                <a:ext cx="336194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3423FE-96ED-D4F4-40D7-BF1F0DD33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4565186"/>
                <a:ext cx="3361944" cy="613931"/>
              </a:xfrm>
              <a:prstGeom prst="rect">
                <a:avLst/>
              </a:prstGeom>
              <a:blipFill>
                <a:blip r:embed="rId9"/>
                <a:stretch>
                  <a:fillRect l="-2717" r="-271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6FAE198-55D1-E892-21F6-0BA931F40280}"/>
                  </a:ext>
                </a:extLst>
              </p:cNvPr>
              <p:cNvSpPr txBox="1"/>
              <p:nvPr/>
            </p:nvSpPr>
            <p:spPr>
              <a:xfrm>
                <a:off x="373185" y="5085505"/>
                <a:ext cx="186309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6FAE198-55D1-E892-21F6-0BA931F40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5085505"/>
                <a:ext cx="1863091" cy="618693"/>
              </a:xfrm>
              <a:prstGeom prst="rect">
                <a:avLst/>
              </a:prstGeom>
              <a:blipFill>
                <a:blip r:embed="rId10"/>
                <a:stretch>
                  <a:fillRect r="-5229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1AD6C62-827D-E022-3E02-E9FADDEF2FC7}"/>
                  </a:ext>
                </a:extLst>
              </p:cNvPr>
              <p:cNvSpPr txBox="1"/>
              <p:nvPr/>
            </p:nvSpPr>
            <p:spPr>
              <a:xfrm>
                <a:off x="373185" y="5610586"/>
                <a:ext cx="277749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1AD6C62-827D-E022-3E02-E9FADDEF2F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5610586"/>
                <a:ext cx="2777491" cy="618694"/>
              </a:xfrm>
              <a:prstGeom prst="rect">
                <a:avLst/>
              </a:prstGeom>
              <a:blipFill>
                <a:blip r:embed="rId11"/>
                <a:stretch>
                  <a:fillRect l="-3289" r="-3509" b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DA5ACCC-E96D-B836-871C-4CDEC5B9B219}"/>
                  </a:ext>
                </a:extLst>
              </p:cNvPr>
              <p:cNvSpPr txBox="1"/>
              <p:nvPr/>
            </p:nvSpPr>
            <p:spPr>
              <a:xfrm>
                <a:off x="373185" y="6135668"/>
                <a:ext cx="2517141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DA5ACCC-E96D-B836-871C-4CDEC5B9B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85" y="6135668"/>
                <a:ext cx="2517141" cy="558241"/>
              </a:xfrm>
              <a:prstGeom prst="rect">
                <a:avLst/>
              </a:prstGeom>
              <a:blipFill>
                <a:blip r:embed="rId12"/>
                <a:stretch>
                  <a:fillRect l="-3632" r="-3874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51384" y="112787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35" name="yt_image_10235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2787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8" name="yt_shape_10238"/>
          <p:cNvSpPr txBox="1"/>
          <p:nvPr/>
        </p:nvSpPr>
        <p:spPr>
          <a:xfrm>
            <a:off x="551384" y="1831172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二次根式的乘法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9" name="yt_shape_10239"/>
              <p:cNvSpPr txBox="1"/>
              <p:nvPr/>
            </p:nvSpPr>
            <p:spPr>
              <a:xfrm>
                <a:off x="551384" y="2335482"/>
                <a:ext cx="456560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239" name="yt_shape_10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335482"/>
                <a:ext cx="4565609" cy="466666"/>
              </a:xfrm>
              <a:prstGeom prst="rect">
                <a:avLst/>
              </a:prstGeom>
              <a:blipFill>
                <a:blip r:embed="rId3"/>
                <a:stretch>
                  <a:fillRect l="-4005" t="-3896" r="-307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1" name="yt_table_1024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376513"/>
                  </p:ext>
                </p:extLst>
              </p:nvPr>
            </p:nvGraphicFramePr>
            <p:xfrm>
              <a:off x="551384" y="2852936"/>
              <a:ext cx="7495795" cy="52031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41" name="yt_table_1024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376513"/>
                  </p:ext>
                </p:extLst>
              </p:nvPr>
            </p:nvGraphicFramePr>
            <p:xfrm>
              <a:off x="551384" y="2852936"/>
              <a:ext cx="7495795" cy="461074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632" r="-218912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873" t="-2632" r="-4788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42" name="yt_shape_10242"/>
          <p:cNvSpPr txBox="1"/>
          <p:nvPr/>
        </p:nvSpPr>
        <p:spPr>
          <a:xfrm>
            <a:off x="551384" y="3364696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3" name="yt_table_10243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8843045"/>
                  </p:ext>
                </p:extLst>
              </p:nvPr>
            </p:nvGraphicFramePr>
            <p:xfrm>
              <a:off x="551384" y="3843999"/>
              <a:ext cx="7351269" cy="1050164"/>
            </p:xfrm>
            <a:graphic>
              <a:graphicData uri="http://schemas.openxmlformats.org/drawingml/2006/table">
                <a:tbl>
                  <a:tblPr/>
                  <a:tblGrid>
                    <a:gridCol w="4298125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43" name="yt_table_10243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8843045"/>
                  </p:ext>
                </p:extLst>
              </p:nvPr>
            </p:nvGraphicFramePr>
            <p:xfrm>
              <a:off x="551384" y="3843999"/>
              <a:ext cx="7351269" cy="929260"/>
            </p:xfrm>
            <a:graphic>
              <a:graphicData uri="http://schemas.openxmlformats.org/drawingml/2006/table">
                <a:tbl>
                  <a:tblPr/>
                  <a:tblGrid>
                    <a:gridCol w="4298125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896" r="-70963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0918" t="-3896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3896" r="-7096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0918" t="-10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4" name="yt_shape_10244"/>
              <p:cNvSpPr txBox="1"/>
              <p:nvPr/>
            </p:nvSpPr>
            <p:spPr>
              <a:xfrm>
                <a:off x="551384" y="4823842"/>
                <a:ext cx="628883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244" name="yt_shape_10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823842"/>
                <a:ext cx="6288837" cy="920637"/>
              </a:xfrm>
              <a:prstGeom prst="rect">
                <a:avLst/>
              </a:prstGeom>
              <a:blipFill>
                <a:blip r:embed="rId6"/>
                <a:stretch>
                  <a:fillRect l="-2907" r="-203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846633" title="H_28.801733">
            <a:extLst>
              <a:ext uri="{FF2B5EF4-FFF2-40B4-BE49-F238E27FC236}">
                <a16:creationId xmlns:a16="http://schemas.microsoft.com/office/drawing/2014/main" id="{ECC05EC2-AB7C-7F17-EFA4-3F111AF150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728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FE0C1D-FFB9-FF58-7A40-B7EA8E65AE4F}"/>
              </a:ext>
            </a:extLst>
          </p:cNvPr>
          <p:cNvSpPr txBox="1"/>
          <p:nvPr/>
        </p:nvSpPr>
        <p:spPr>
          <a:xfrm>
            <a:off x="4170027" y="2288676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4A5D48-F968-5E7A-3587-CB049BBC90F9}"/>
              </a:ext>
            </a:extLst>
          </p:cNvPr>
          <p:cNvSpPr txBox="1"/>
          <p:nvPr/>
        </p:nvSpPr>
        <p:spPr>
          <a:xfrm>
            <a:off x="3737973" y="33178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BACEB6-349A-9DA6-1C7A-48FC52325240}"/>
              </a:ext>
            </a:extLst>
          </p:cNvPr>
          <p:cNvSpPr txBox="1"/>
          <p:nvPr/>
        </p:nvSpPr>
        <p:spPr>
          <a:xfrm>
            <a:off x="6155990" y="4777036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7" name="yt_shape_10247"/>
              <p:cNvSpPr txBox="1"/>
              <p:nvPr/>
            </p:nvSpPr>
            <p:spPr>
              <a:xfrm>
                <a:off x="551384" y="1484784"/>
                <a:ext cx="6273256" cy="48989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×48</m:t>
                        </m:r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　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47" name="yt_shape_10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4784"/>
                <a:ext cx="6273256" cy="4898970"/>
              </a:xfrm>
              <a:prstGeom prst="rect">
                <a:avLst/>
              </a:prstGeom>
              <a:blipFill>
                <a:blip r:embed="rId2"/>
                <a:stretch>
                  <a:fillRect l="-2913" b="-2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BE8C00-D01D-4352-AB52-25D911887004}"/>
                  </a:ext>
                </a:extLst>
              </p:cNvPr>
              <p:cNvSpPr txBox="1"/>
              <p:nvPr/>
            </p:nvSpPr>
            <p:spPr>
              <a:xfrm>
                <a:off x="461373" y="2444936"/>
                <a:ext cx="549414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BE8C00-D01D-4352-AB52-25D911887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444936"/>
                <a:ext cx="5494147" cy="1061161"/>
              </a:xfrm>
              <a:prstGeom prst="rect">
                <a:avLst/>
              </a:prstGeom>
              <a:blipFill>
                <a:blip r:embed="rId3"/>
                <a:stretch>
                  <a:fillRect l="-1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6F74ECF-A96F-DB5F-A6D3-B4FECC0F0760}"/>
              </a:ext>
            </a:extLst>
          </p:cNvPr>
          <p:cNvSpPr txBox="1"/>
          <p:nvPr/>
        </p:nvSpPr>
        <p:spPr>
          <a:xfrm>
            <a:off x="1680573" y="3385749"/>
            <a:ext cx="2910714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</a:rPr>
              <a:t>　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0740DC-FCC3-89EC-5369-1616B5386877}"/>
                  </a:ext>
                </a:extLst>
              </p:cNvPr>
              <p:cNvSpPr txBox="1"/>
              <p:nvPr/>
            </p:nvSpPr>
            <p:spPr>
              <a:xfrm>
                <a:off x="461373" y="4872890"/>
                <a:ext cx="639267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0740DC-FCC3-89EC-5369-1616B5386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872890"/>
                <a:ext cx="6392672" cy="1061161"/>
              </a:xfrm>
              <a:prstGeom prst="rect">
                <a:avLst/>
              </a:prstGeom>
              <a:blipFill>
                <a:blip r:embed="rId4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A73A04B-407D-16CD-9FD9-A10AFAEE6F3F}"/>
              </a:ext>
            </a:extLst>
          </p:cNvPr>
          <p:cNvSpPr txBox="1"/>
          <p:nvPr/>
        </p:nvSpPr>
        <p:spPr>
          <a:xfrm>
            <a:off x="1680573" y="5769866"/>
            <a:ext cx="3825113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40.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</a:rPr>
              <a:t>　　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0" y="959126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4115369" y="2353698"/>
                <a:ext cx="2780633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×48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369" y="2353698"/>
                <a:ext cx="2780633" cy="1069332"/>
              </a:xfrm>
              <a:prstGeom prst="rect">
                <a:avLst/>
              </a:prstGeom>
              <a:blipFill>
                <a:blip r:embed="rId5"/>
                <a:stretch>
                  <a:fillRect l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018938" y="3385749"/>
                <a:ext cx="1403076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8938" y="3385749"/>
                <a:ext cx="1403076" cy="617733"/>
              </a:xfrm>
              <a:prstGeom prst="rect">
                <a:avLst/>
              </a:prstGeom>
              <a:blipFill>
                <a:blip r:embed="rId6"/>
                <a:stretch>
                  <a:fillRect r="-6087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4338174" y="4809357"/>
                <a:ext cx="2764603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174" y="4809357"/>
                <a:ext cx="2764603" cy="1069332"/>
              </a:xfrm>
              <a:prstGeom prst="rect">
                <a:avLst/>
              </a:prstGeom>
              <a:blipFill>
                <a:blip r:embed="rId7"/>
                <a:stretch>
                  <a:fillRect l="-3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5548350" y="5807554"/>
                <a:ext cx="1095300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350" y="5807554"/>
                <a:ext cx="1095300" cy="617733"/>
              </a:xfrm>
              <a:prstGeom prst="rect">
                <a:avLst/>
              </a:prstGeom>
              <a:blipFill>
                <a:blip r:embed="rId8"/>
                <a:stretch>
                  <a:fillRect l="-8333" r="-77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  <p:bldP spid="11" grpId="0" build="allAtOnce"/>
      <p:bldP spid="13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yt_shape_10255"/>
          <p:cNvSpPr txBox="1"/>
          <p:nvPr/>
        </p:nvSpPr>
        <p:spPr>
          <a:xfrm>
            <a:off x="540000" y="1200752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积的算术平方根的性质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6" name="yt_shape_10256"/>
              <p:cNvSpPr txBox="1"/>
              <p:nvPr/>
            </p:nvSpPr>
            <p:spPr>
              <a:xfrm>
                <a:off x="540000" y="1705062"/>
                <a:ext cx="407335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56" name="yt_shape_1025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5062"/>
                <a:ext cx="4073359" cy="466666"/>
              </a:xfrm>
              <a:prstGeom prst="rect">
                <a:avLst/>
              </a:prstGeom>
              <a:blipFill>
                <a:blip r:embed="rId2"/>
                <a:stretch>
                  <a:fillRect l="-4641" t="-5263" r="-359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8" name="yt_table_1025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333710"/>
                  </p:ext>
                </p:extLst>
              </p:nvPr>
            </p:nvGraphicFramePr>
            <p:xfrm>
              <a:off x="540000" y="2222516"/>
              <a:ext cx="7632320" cy="52178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258" name="yt_table_10258" descr="{&quot;rangeId&quot;:8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333710"/>
                  </p:ext>
                </p:extLst>
              </p:nvPr>
            </p:nvGraphicFramePr>
            <p:xfrm>
              <a:off x="540000" y="1921764"/>
              <a:ext cx="76323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2715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000" t="-1299" r="-447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59" name="yt_shape_10259"/>
          <p:cNvSpPr txBox="1"/>
          <p:nvPr/>
        </p:nvSpPr>
        <p:spPr>
          <a:xfrm>
            <a:off x="540000" y="2735355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0" name="yt_table_10260" title="H_220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9317766"/>
                  </p:ext>
                </p:extLst>
              </p:nvPr>
            </p:nvGraphicFramePr>
            <p:xfrm>
              <a:off x="540000" y="3214658"/>
              <a:ext cx="5304600" cy="3031872"/>
            </p:xfrm>
            <a:graphic>
              <a:graphicData uri="http://schemas.openxmlformats.org/drawingml/2006/table">
                <a:tbl>
                  <a:tblPr/>
                  <a:tblGrid>
                    <a:gridCol w="5304600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16+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4×9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260" name="yt_table_10260" descr="{&quot;rangeId&quot;:9,&quot;type&quot;:&quot;Option&quot;}" title="H_220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9317766"/>
                  </p:ext>
                </p:extLst>
              </p:nvPr>
            </p:nvGraphicFramePr>
            <p:xfrm>
              <a:off x="540000" y="2913906"/>
              <a:ext cx="5304600" cy="2803208"/>
            </p:xfrm>
            <a:graphic>
              <a:graphicData uri="http://schemas.openxmlformats.org/drawingml/2006/table">
                <a:tbl>
                  <a:tblPr/>
                  <a:tblGrid>
                    <a:gridCol w="5304600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47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56667" b="-17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57718" b="-718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50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846797" title="H_28.801733">
            <a:extLst>
              <a:ext uri="{FF2B5EF4-FFF2-40B4-BE49-F238E27FC236}">
                <a16:creationId xmlns:a16="http://schemas.microsoft.com/office/drawing/2014/main" id="{D269F66C-D0DB-7980-9844-365EC8EAE6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424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96A7A4-D9CE-F3E7-2B2A-20D838DDF367}"/>
              </a:ext>
            </a:extLst>
          </p:cNvPr>
          <p:cNvSpPr txBox="1"/>
          <p:nvPr/>
        </p:nvSpPr>
        <p:spPr>
          <a:xfrm>
            <a:off x="3653691" y="1658256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265290-0DCA-FC7F-AB8D-33C3AA1AC0B7}"/>
              </a:ext>
            </a:extLst>
          </p:cNvPr>
          <p:cNvSpPr txBox="1"/>
          <p:nvPr/>
        </p:nvSpPr>
        <p:spPr>
          <a:xfrm>
            <a:off x="3726589" y="26885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1" name="yt_shape_10261"/>
              <p:cNvSpPr txBox="1"/>
              <p:nvPr/>
            </p:nvSpPr>
            <p:spPr>
              <a:xfrm>
                <a:off x="479376" y="1035080"/>
                <a:ext cx="775064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下列各式化简后的结果为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261" name="yt_shape_10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35080"/>
                <a:ext cx="7750648" cy="466666"/>
              </a:xfrm>
              <a:prstGeom prst="rect">
                <a:avLst/>
              </a:prstGeom>
              <a:blipFill>
                <a:blip r:embed="rId2"/>
                <a:stretch>
                  <a:fillRect l="-2439" t="-5263" r="-14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3" name="yt_table_10263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703626"/>
                  </p:ext>
                </p:extLst>
              </p:nvPr>
            </p:nvGraphicFramePr>
            <p:xfrm>
              <a:off x="479376" y="1552534"/>
              <a:ext cx="8264399" cy="52178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63" name="yt_table_10263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703626"/>
                  </p:ext>
                </p:extLst>
              </p:nvPr>
            </p:nvGraphicFramePr>
            <p:xfrm>
              <a:off x="479376" y="1552534"/>
              <a:ext cx="8264399" cy="52178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54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83" r="-153525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6620" r="-65634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2403" b="-229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4" name="yt_shape_10264"/>
              <p:cNvSpPr txBox="1"/>
              <p:nvPr/>
            </p:nvSpPr>
            <p:spPr>
              <a:xfrm>
                <a:off x="479376" y="2065373"/>
                <a:ext cx="3648948" cy="4607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4×9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64" name="yt_shape_10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65373"/>
                <a:ext cx="3648948" cy="4607480"/>
              </a:xfrm>
              <a:prstGeom prst="rect">
                <a:avLst/>
              </a:prstGeom>
              <a:blipFill>
                <a:blip r:embed="rId4"/>
                <a:stretch>
                  <a:fillRect l="-5184" t="-1190" r="-4181" b="-3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789C6C-2B69-15E3-7610-93DD0AA2FFB4}"/>
              </a:ext>
            </a:extLst>
          </p:cNvPr>
          <p:cNvSpPr txBox="1"/>
          <p:nvPr/>
        </p:nvSpPr>
        <p:spPr>
          <a:xfrm>
            <a:off x="7234791" y="988274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BB2817-597C-4AEF-9A04-6885D2CDE51F}"/>
                  </a:ext>
                </a:extLst>
              </p:cNvPr>
              <p:cNvSpPr txBox="1"/>
              <p:nvPr/>
            </p:nvSpPr>
            <p:spPr>
              <a:xfrm>
                <a:off x="389365" y="3019137"/>
                <a:ext cx="291401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BB2817-597C-4AEF-9A04-6885D2CDE5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019137"/>
                <a:ext cx="2914016" cy="618693"/>
              </a:xfrm>
              <a:prstGeom prst="rect">
                <a:avLst/>
              </a:prstGeom>
              <a:blipFill>
                <a:blip r:embed="rId5"/>
                <a:stretch>
                  <a:fillRect l="-3347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3D5560-A980-42D8-09B5-908C08BC8BAC}"/>
                  </a:ext>
                </a:extLst>
              </p:cNvPr>
              <p:cNvSpPr txBox="1"/>
              <p:nvPr/>
            </p:nvSpPr>
            <p:spPr>
              <a:xfrm>
                <a:off x="1608565" y="3544218"/>
                <a:ext cx="10819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3D5560-A980-42D8-09B5-908C08BC8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3544218"/>
                <a:ext cx="1081914" cy="613931"/>
              </a:xfrm>
              <a:prstGeom prst="rect">
                <a:avLst/>
              </a:prstGeom>
              <a:blipFill>
                <a:blip r:embed="rId6"/>
                <a:stretch>
                  <a:fillRect l="-9040" r="-904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D0D785-1913-5779-3840-ED1A7109B95D}"/>
                  </a:ext>
                </a:extLst>
              </p:cNvPr>
              <p:cNvSpPr txBox="1"/>
              <p:nvPr/>
            </p:nvSpPr>
            <p:spPr>
              <a:xfrm>
                <a:off x="389365" y="4640355"/>
                <a:ext cx="259378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4×9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D0D785-1913-5779-3840-ED1A7109B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640355"/>
                <a:ext cx="2593785" cy="613931"/>
              </a:xfrm>
              <a:prstGeom prst="rect">
                <a:avLst/>
              </a:prstGeom>
              <a:blipFill>
                <a:blip r:embed="rId7"/>
                <a:stretch>
                  <a:fillRect l="-3765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41CCF7-7D7C-3BBC-6CD9-A7F8CAB3B72A}"/>
                  </a:ext>
                </a:extLst>
              </p:cNvPr>
              <p:cNvSpPr txBox="1"/>
              <p:nvPr/>
            </p:nvSpPr>
            <p:spPr>
              <a:xfrm>
                <a:off x="1608565" y="5160674"/>
                <a:ext cx="1526541" cy="6145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41CCF7-7D7C-3BBC-6CD9-A7F8CAB3B7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5160674"/>
                <a:ext cx="1526541" cy="614566"/>
              </a:xfrm>
              <a:prstGeom prst="rect">
                <a:avLst/>
              </a:prstGeom>
              <a:blipFill>
                <a:blip r:embed="rId8"/>
                <a:stretch>
                  <a:fillRect l="-6400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4393AF3-7EFA-62C1-4B58-86B6A810A1DD}"/>
              </a:ext>
            </a:extLst>
          </p:cNvPr>
          <p:cNvSpPr txBox="1"/>
          <p:nvPr/>
        </p:nvSpPr>
        <p:spPr>
          <a:xfrm>
            <a:off x="1608565" y="5681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639050-8F44-8198-122E-F72DF1E8EA9D}"/>
              </a:ext>
            </a:extLst>
          </p:cNvPr>
          <p:cNvSpPr txBox="1"/>
          <p:nvPr/>
        </p:nvSpPr>
        <p:spPr>
          <a:xfrm>
            <a:off x="1608565" y="6157116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3" name="yt_shape_10273"/>
              <p:cNvSpPr txBox="1"/>
              <p:nvPr/>
            </p:nvSpPr>
            <p:spPr>
              <a:xfrm>
                <a:off x="551384" y="1265501"/>
                <a:ext cx="4183453" cy="1551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9×6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73" name="yt_shape_10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5501"/>
                <a:ext cx="4183453" cy="1551259"/>
              </a:xfrm>
              <a:prstGeom prst="rect">
                <a:avLst/>
              </a:prstGeom>
              <a:blipFill>
                <a:blip r:embed="rId2"/>
                <a:stretch>
                  <a:fillRect l="-4367" t="-787" r="-3493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BABC03-C5FE-68F9-9A0F-450DEDC03720}"/>
                  </a:ext>
                </a:extLst>
              </p:cNvPr>
              <p:cNvSpPr txBox="1"/>
              <p:nvPr/>
            </p:nvSpPr>
            <p:spPr>
              <a:xfrm>
                <a:off x="461373" y="1756286"/>
                <a:ext cx="3431476" cy="63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9×6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BABC03-C5FE-68F9-9A0F-450DEDC03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56286"/>
                <a:ext cx="3431476" cy="631203"/>
              </a:xfrm>
              <a:prstGeom prst="rect">
                <a:avLst/>
              </a:prstGeom>
              <a:blipFill>
                <a:blip r:embed="rId3"/>
                <a:stretch>
                  <a:fillRect l="-2842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53D95-5B13-2DF9-A07C-58E26D11243C}"/>
                  </a:ext>
                </a:extLst>
              </p:cNvPr>
              <p:cNvSpPr txBox="1"/>
              <p:nvPr/>
            </p:nvSpPr>
            <p:spPr>
              <a:xfrm>
                <a:off x="1680573" y="2293877"/>
                <a:ext cx="1386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53D95-5B13-2DF9-A07C-58E26D1124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293877"/>
                <a:ext cx="1386714" cy="554686"/>
              </a:xfrm>
              <a:prstGeom prst="rect">
                <a:avLst/>
              </a:prstGeom>
              <a:blipFill>
                <a:blip r:embed="rId4"/>
                <a:stretch>
                  <a:fillRect l="-7048" r="-7048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yt_shape_10277"/>
          <p:cNvSpPr txBox="1"/>
          <p:nvPr/>
        </p:nvSpPr>
        <p:spPr>
          <a:xfrm>
            <a:off x="551384" y="1196752"/>
            <a:ext cx="78322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忽视隐含条件，直接将负数移到根号内而致错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51384" y="1701062"/>
                <a:ext cx="648010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根号外的因式移到根号内为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278" name="yt_shape_10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1062"/>
                <a:ext cx="6480107" cy="920637"/>
              </a:xfrm>
              <a:prstGeom prst="rect">
                <a:avLst/>
              </a:prstGeom>
              <a:blipFill>
                <a:blip r:embed="rId2"/>
                <a:stretch>
                  <a:fillRect l="-2822" r="-1976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80" name="yt_table_10280" title="H_33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274864"/>
                  </p:ext>
                </p:extLst>
              </p:nvPr>
            </p:nvGraphicFramePr>
            <p:xfrm>
              <a:off x="551384" y="2672487"/>
              <a:ext cx="9011667" cy="480759"/>
            </p:xfrm>
            <a:graphic>
              <a:graphicData uri="http://schemas.openxmlformats.org/drawingml/2006/table">
                <a:tbl>
                  <a:tblPr/>
                  <a:tblGrid>
                    <a:gridCol w="2417699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78123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554224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258507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80" name="yt_table_10280" title="H_33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274864"/>
                  </p:ext>
                </p:extLst>
              </p:nvPr>
            </p:nvGraphicFramePr>
            <p:xfrm>
              <a:off x="551384" y="2672487"/>
              <a:ext cx="9011667" cy="480759"/>
            </p:xfrm>
            <a:graphic>
              <a:graphicData uri="http://schemas.openxmlformats.org/drawingml/2006/table">
                <a:tbl>
                  <a:tblPr/>
                  <a:tblGrid>
                    <a:gridCol w="2417699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78123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554224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258507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48075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" r="-272544" b="-2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061" t="-10000" r="-137281" b="-2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580" t="-10000" r="-49403" b="-2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14493" t="-10000" b="-27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846964" title="H_28.801733">
            <a:extLst>
              <a:ext uri="{FF2B5EF4-FFF2-40B4-BE49-F238E27FC236}">
                <a16:creationId xmlns:a16="http://schemas.microsoft.com/office/drawing/2014/main" id="{62F0FEA3-7D4A-FC60-BA74-08C6DE1B56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4C86E8-42B1-4A26-B41F-F0F8D4E99E91}"/>
              </a:ext>
            </a:extLst>
          </p:cNvPr>
          <p:cNvSpPr txBox="1"/>
          <p:nvPr/>
        </p:nvSpPr>
        <p:spPr>
          <a:xfrm>
            <a:off x="6066010" y="1654256"/>
            <a:ext cx="383286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2" name="yt_shape_10282"/>
          <p:cNvSpPr txBox="1"/>
          <p:nvPr/>
        </p:nvSpPr>
        <p:spPr>
          <a:xfrm>
            <a:off x="551384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81" name="yt_image_10281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84" name="yt_shape_10284"/>
              <p:cNvSpPr txBox="1"/>
              <p:nvPr/>
            </p:nvSpPr>
            <p:spPr>
              <a:xfrm>
                <a:off x="551384" y="1844824"/>
                <a:ext cx="1049364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的式子表示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，下列表示正确的是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284" name="yt_shape_10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44824"/>
                <a:ext cx="10493642" cy="469167"/>
              </a:xfrm>
              <a:prstGeom prst="rect">
                <a:avLst/>
              </a:prstGeom>
              <a:blipFill>
                <a:blip r:embed="rId3"/>
                <a:stretch>
                  <a:fillRect l="-1742" t="-3896" r="-75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86" name="yt_table_102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92071"/>
              </p:ext>
            </p:extLst>
          </p:nvPr>
        </p:nvGraphicFramePr>
        <p:xfrm>
          <a:off x="551384" y="2364779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88" name="yt_shape_10288"/>
              <p:cNvSpPr txBox="1"/>
              <p:nvPr/>
            </p:nvSpPr>
            <p:spPr>
              <a:xfrm>
                <a:off x="551503" y="2890950"/>
                <a:ext cx="11111999" cy="19713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是整数，则根据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3×3×3×7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有最小值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是大于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，最大值为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288" name="yt_shape_10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890950"/>
                <a:ext cx="11111999" cy="1971309"/>
              </a:xfrm>
              <a:prstGeom prst="rect">
                <a:avLst/>
              </a:prstGeom>
              <a:blipFill>
                <a:blip r:embed="rId4"/>
                <a:stretch>
                  <a:fillRect l="-1646" t="-926" r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A91FCD-1432-88F9-ABE0-035D1BAA78F9}"/>
              </a:ext>
            </a:extLst>
          </p:cNvPr>
          <p:cNvSpPr txBox="1"/>
          <p:nvPr/>
        </p:nvSpPr>
        <p:spPr>
          <a:xfrm>
            <a:off x="10040728" y="1798018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0EB5AA-8B76-5D33-2C6D-8894967384CE}"/>
              </a:ext>
            </a:extLst>
          </p:cNvPr>
          <p:cNvSpPr txBox="1"/>
          <p:nvPr/>
        </p:nvSpPr>
        <p:spPr>
          <a:xfrm>
            <a:off x="5647982" y="3884655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D8E1D3-FE49-76E5-110F-188917C5BA8F}"/>
              </a:ext>
            </a:extLst>
          </p:cNvPr>
          <p:cNvSpPr txBox="1"/>
          <p:nvPr/>
        </p:nvSpPr>
        <p:spPr>
          <a:xfrm>
            <a:off x="7933982" y="3884655"/>
            <a:ext cx="7896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1" name="yt_shape_10291"/>
              <p:cNvSpPr txBox="1"/>
              <p:nvPr/>
            </p:nvSpPr>
            <p:spPr>
              <a:xfrm>
                <a:off x="551384" y="1339758"/>
                <a:ext cx="3668377" cy="55182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3×6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91" name="yt_shape_102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39758"/>
                <a:ext cx="3668377" cy="5518242"/>
              </a:xfrm>
              <a:prstGeom prst="rect">
                <a:avLst/>
              </a:prstGeom>
              <a:blipFill>
                <a:blip r:embed="rId2"/>
                <a:stretch>
                  <a:fillRect l="-4983" t="-442" b="-2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98355B-8EEF-1655-0DBC-20DCF1568557}"/>
                  </a:ext>
                </a:extLst>
              </p:cNvPr>
              <p:cNvSpPr txBox="1"/>
              <p:nvPr/>
            </p:nvSpPr>
            <p:spPr>
              <a:xfrm>
                <a:off x="461373" y="1813271"/>
                <a:ext cx="381298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3×6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98355B-8EEF-1655-0DBC-20DCF1568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813271"/>
                <a:ext cx="3812984" cy="613931"/>
              </a:xfrm>
              <a:prstGeom prst="rect">
                <a:avLst/>
              </a:prstGeom>
              <a:blipFill>
                <a:blip r:embed="rId3"/>
                <a:stretch>
                  <a:fillRect l="-256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2EE676-FD88-87E7-A00F-A1A75A57803C}"/>
                  </a:ext>
                </a:extLst>
              </p:cNvPr>
              <p:cNvSpPr txBox="1"/>
              <p:nvPr/>
            </p:nvSpPr>
            <p:spPr>
              <a:xfrm>
                <a:off x="1680573" y="2333590"/>
                <a:ext cx="258216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2EE676-FD88-87E7-A00F-A1A75A578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333590"/>
                <a:ext cx="2582164" cy="631267"/>
              </a:xfrm>
              <a:prstGeom prst="rect">
                <a:avLst/>
              </a:prstGeom>
              <a:blipFill>
                <a:blip r:embed="rId4"/>
                <a:stretch>
                  <a:fillRect l="-378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8C8922-6E95-26E8-578C-9AD8997E44C1}"/>
                  </a:ext>
                </a:extLst>
              </p:cNvPr>
              <p:cNvSpPr txBox="1"/>
              <p:nvPr/>
            </p:nvSpPr>
            <p:spPr>
              <a:xfrm>
                <a:off x="1680573" y="2871245"/>
                <a:ext cx="15391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8C8922-6E95-26E8-578C-9AD8997E4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871245"/>
                <a:ext cx="1539114" cy="615391"/>
              </a:xfrm>
              <a:prstGeom prst="rect">
                <a:avLst/>
              </a:prstGeom>
              <a:blipFill>
                <a:blip r:embed="rId5"/>
                <a:stretch>
                  <a:fillRect l="-6349" r="-634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3713C1-4C1A-320C-5A47-D588D2D13EDE}"/>
                  </a:ext>
                </a:extLst>
              </p:cNvPr>
              <p:cNvSpPr txBox="1"/>
              <p:nvPr/>
            </p:nvSpPr>
            <p:spPr>
              <a:xfrm>
                <a:off x="461373" y="4360574"/>
                <a:ext cx="356501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3713C1-4C1A-320C-5A47-D588D2D13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360574"/>
                <a:ext cx="3565017" cy="1061161"/>
              </a:xfrm>
              <a:prstGeom prst="rect">
                <a:avLst/>
              </a:prstGeom>
              <a:blipFill>
                <a:blip r:embed="rId6"/>
                <a:stretch>
                  <a:fillRect l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798489-FB20-088C-C626-A0F78261233B}"/>
                  </a:ext>
                </a:extLst>
              </p:cNvPr>
              <p:cNvSpPr txBox="1"/>
              <p:nvPr/>
            </p:nvSpPr>
            <p:spPr>
              <a:xfrm>
                <a:off x="1680573" y="5328123"/>
                <a:ext cx="201333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798489-FB20-088C-C626-A0F7826123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5328123"/>
                <a:ext cx="2013332" cy="1061162"/>
              </a:xfrm>
              <a:prstGeom prst="rect">
                <a:avLst/>
              </a:prstGeom>
              <a:blipFill>
                <a:blip r:embed="rId7"/>
                <a:stretch>
                  <a:fillRect l="-4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DE1826-FAB4-4F61-3577-460874AF8E76}"/>
                  </a:ext>
                </a:extLst>
              </p:cNvPr>
              <p:cNvSpPr txBox="1"/>
              <p:nvPr/>
            </p:nvSpPr>
            <p:spPr>
              <a:xfrm>
                <a:off x="1680573" y="6295673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DE1826-FAB4-4F61-3577-460874AF8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6295673"/>
                <a:ext cx="1081914" cy="555765"/>
              </a:xfrm>
              <a:prstGeom prst="rect">
                <a:avLst/>
              </a:prstGeom>
              <a:blipFill>
                <a:blip r:embed="rId8"/>
                <a:stretch>
                  <a:fillRect l="-9040" t="-1099" r="-904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61373" y="829181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517</Words>
  <Application>Microsoft Office PowerPoint</Application>
  <PresentationFormat>宽屏</PresentationFormat>
  <Paragraphs>164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2023-11-03T05:35:00Z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