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533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2924944"/>
            <a:ext cx="8040519" cy="116356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150" y="2419350"/>
            <a:ext cx="5981700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51288" y="2418296"/>
            <a:ext cx="4893674" cy="21537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51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757362"/>
            <a:ext cx="109347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680" y="3130474"/>
            <a:ext cx="4612320" cy="21361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67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3712" y="2100262"/>
            <a:ext cx="61245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56796" y="2136942"/>
            <a:ext cx="4884881" cy="2769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86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599" y="1052736"/>
            <a:ext cx="11029950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881661"/>
            <a:ext cx="5010150" cy="150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6495" y="1943513"/>
            <a:ext cx="3416567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10699" y="1943100"/>
            <a:ext cx="2045677" cy="151531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18042" y="2444674"/>
            <a:ext cx="4964012" cy="2988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633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764704"/>
            <a:ext cx="10944225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445224"/>
            <a:ext cx="4476750" cy="1190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9926" y="2602935"/>
            <a:ext cx="3741882" cy="3991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023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512" y="1500187"/>
            <a:ext cx="78009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27033" y="1565443"/>
            <a:ext cx="6836775" cy="38945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123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836712"/>
            <a:ext cx="110680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0942" y="2708031"/>
            <a:ext cx="471143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83772" y="5846885"/>
            <a:ext cx="471143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29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195387"/>
            <a:ext cx="110109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46380" y="1723293"/>
            <a:ext cx="541482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1919" y="3130062"/>
            <a:ext cx="453558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10811" y="4457700"/>
            <a:ext cx="453558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00657" y="4994031"/>
            <a:ext cx="453558" cy="5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44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123950"/>
            <a:ext cx="110299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3887" y="3402622"/>
            <a:ext cx="6405951" cy="25849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21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637" y="1585912"/>
            <a:ext cx="80867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66549" y="1547445"/>
            <a:ext cx="7074166" cy="38510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82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7067550" cy="48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48880"/>
            <a:ext cx="11020425" cy="4038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856" y="1016348"/>
            <a:ext cx="1714500" cy="495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89580" y="2356750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74926" y="3467511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836712"/>
            <a:ext cx="11020425" cy="3876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797152"/>
            <a:ext cx="9648825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96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08720"/>
            <a:ext cx="9010650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12634" y="2971800"/>
            <a:ext cx="4568358" cy="3657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357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980728"/>
            <a:ext cx="1060132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4079" y="1046284"/>
            <a:ext cx="7056583" cy="712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99334" y="2356338"/>
            <a:ext cx="2062551" cy="2162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3741" y="1758461"/>
            <a:ext cx="6335613" cy="45632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111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5" y="1209675"/>
            <a:ext cx="71437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67710" y="1213338"/>
            <a:ext cx="6511459" cy="37278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29256" y="5055577"/>
            <a:ext cx="2352698" cy="34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041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189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123950"/>
            <a:ext cx="110490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3349" y="1688534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4557" y="3235980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53350" y="4291057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65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52587"/>
            <a:ext cx="110109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4557" y="2180904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04741" y="3737143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461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038225"/>
            <a:ext cx="109823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6973" y="1099450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37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995362"/>
            <a:ext cx="110109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0487" y="1442349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36825" y="2540977"/>
            <a:ext cx="576652" cy="5793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1795" y="5372511"/>
            <a:ext cx="62061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948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395537"/>
            <a:ext cx="11039475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1426" y="2928250"/>
            <a:ext cx="655782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90041" y="3939366"/>
            <a:ext cx="761290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031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962025"/>
            <a:ext cx="110109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0796" y="2391918"/>
            <a:ext cx="6845566" cy="3622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12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836712"/>
            <a:ext cx="10953750" cy="578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8719" y="2690855"/>
            <a:ext cx="4893673" cy="3973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389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2024-11-04T01:55:59Z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