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3" r:id="rId8"/>
    <p:sldId id="382" r:id="rId9"/>
    <p:sldId id="381" r:id="rId10"/>
    <p:sldId id="380" r:id="rId11"/>
    <p:sldId id="378" r:id="rId12"/>
    <p:sldId id="377" r:id="rId13"/>
    <p:sldId id="375" r:id="rId14"/>
    <p:sldId id="372" r:id="rId15"/>
    <p:sldId id="411" r:id="rId16"/>
    <p:sldId id="412" r:id="rId17"/>
    <p:sldId id="413" r:id="rId18"/>
    <p:sldId id="414" r:id="rId19"/>
    <p:sldId id="367" r:id="rId20"/>
    <p:sldId id="415" r:id="rId21"/>
    <p:sldId id="365" r:id="rId22"/>
    <p:sldId id="416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5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9.png"/><Relationship Id="rId4" Type="http://schemas.openxmlformats.org/officeDocument/2006/relationships/tags" Target="../tags/tag8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21.pn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22.png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23.png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2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4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5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6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46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28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80870" y="3000375"/>
            <a:ext cx="84296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3248707"/>
            <a:ext cx="314285" cy="39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20220"/>
          <a:stretch>
            <a:fillRect/>
          </a:stretch>
        </p:blipFill>
        <p:spPr>
          <a:xfrm>
            <a:off x="3792220" y="2420620"/>
            <a:ext cx="3672115" cy="43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3050467"/>
            <a:ext cx="2219047" cy="48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6024245" y="2242820"/>
            <a:ext cx="3504020" cy="43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01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2751024"/>
            <a:ext cx="590476" cy="39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77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213040"/>
            <a:ext cx="10800000" cy="181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3792476" y="5356165"/>
            <a:ext cx="1019047" cy="447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r="12218"/>
          <a:stretch>
            <a:fillRect/>
          </a:stretch>
        </p:blipFill>
        <p:spPr>
          <a:xfrm>
            <a:off x="6816090" y="4941570"/>
            <a:ext cx="2054860" cy="19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476" y="5958537"/>
            <a:ext cx="561904" cy="390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7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97940" y="4126865"/>
            <a:ext cx="3967480" cy="1148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426903" y="5527294"/>
            <a:ext cx="2459121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36660" y="6152235"/>
            <a:ext cx="3903009" cy="3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09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99210" y="1110615"/>
            <a:ext cx="438658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05560" y="1965325"/>
            <a:ext cx="449389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200785" y="2800985"/>
            <a:ext cx="422846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305560" y="3707130"/>
            <a:ext cx="416750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305474" y="4593665"/>
            <a:ext cx="3361904" cy="362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305474" y="5451730"/>
            <a:ext cx="6009523" cy="362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727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89380" y="4835525"/>
            <a:ext cx="310578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74191" y="5512865"/>
            <a:ext cx="1616237" cy="36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06195" y="6174740"/>
            <a:ext cx="443738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110"/>
            <a:ext cx="9201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552575" y="1029970"/>
            <a:ext cx="742251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55257" y="1867873"/>
            <a:ext cx="2061068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299210" y="2558415"/>
            <a:ext cx="416306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455257" y="3289593"/>
            <a:ext cx="4690147" cy="37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455257" y="4053260"/>
            <a:ext cx="2077297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537335" y="4744085"/>
            <a:ext cx="404876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auto">
          <a:xfrm>
            <a:off x="1455257" y="5450609"/>
            <a:ext cx="2125983" cy="39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0"/>
            </p:custDataLst>
          </p:nvPr>
        </p:nvSpPr>
        <p:spPr bwMode="auto">
          <a:xfrm>
            <a:off x="1455257" y="6198028"/>
            <a:ext cx="5598965" cy="3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7" grpId="0" bldLvl="0" animBg="1"/>
      <p:bldP spid="19" grpId="0" bldLvl="0" animBg="1"/>
      <p:bldP spid="22" grpId="0" bldLvl="0" animBg="1"/>
      <p:bldP spid="27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7" r="8943" b="66252"/>
          <a:stretch>
            <a:fillRect/>
          </a:stretch>
        </p:blipFill>
        <p:spPr>
          <a:xfrm>
            <a:off x="9120505" y="2853055"/>
            <a:ext cx="2879725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905" y="908500"/>
            <a:ext cx="7279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57960" y="1024255"/>
            <a:ext cx="368173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58229" y="1608433"/>
            <a:ext cx="3594596" cy="31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58229" y="2205623"/>
            <a:ext cx="3633110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58229" y="2789971"/>
            <a:ext cx="3921962" cy="30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457960" y="3374390"/>
            <a:ext cx="517715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457960" y="3891915"/>
            <a:ext cx="417957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457960" y="4523105"/>
            <a:ext cx="319278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1458229" y="5146627"/>
            <a:ext cx="6489531" cy="28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auto">
          <a:xfrm>
            <a:off x="1457960" y="5705475"/>
            <a:ext cx="6547485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3154080"/>
            <a:ext cx="438095" cy="39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2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7" r="9439" b="56245"/>
          <a:stretch>
            <a:fillRect/>
          </a:stretch>
        </p:blipFill>
        <p:spPr>
          <a:xfrm>
            <a:off x="9088755" y="1172845"/>
            <a:ext cx="1863090" cy="34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110"/>
            <a:ext cx="6599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36190" y="975887"/>
            <a:ext cx="3730506" cy="27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36190" y="1517525"/>
            <a:ext cx="3200902" cy="273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536190" y="2047515"/>
            <a:ext cx="4300849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536190" y="2583329"/>
            <a:ext cx="2176614" cy="238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536065" y="3107690"/>
            <a:ext cx="368363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536065" y="3642995"/>
            <a:ext cx="520065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1536065" y="4167505"/>
            <a:ext cx="256222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1536065" y="4703445"/>
            <a:ext cx="273812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auto">
          <a:xfrm>
            <a:off x="1426845" y="5204460"/>
            <a:ext cx="194246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2"/>
            </p:custDataLst>
          </p:nvPr>
        </p:nvSpPr>
        <p:spPr bwMode="auto">
          <a:xfrm>
            <a:off x="1536065" y="5763260"/>
            <a:ext cx="256286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3"/>
            </p:custDataLst>
          </p:nvPr>
        </p:nvSpPr>
        <p:spPr bwMode="auto">
          <a:xfrm>
            <a:off x="1536065" y="6293485"/>
            <a:ext cx="268287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6" grpId="0" bldLvl="0" animBg="1"/>
      <p:bldP spid="19" grpId="0" bldLvl="0" animBg="1"/>
      <p:bldP spid="23" grpId="0" bldLvl="0" animBg="1"/>
      <p:bldP spid="25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203273"/>
            <a:ext cx="380952" cy="39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9362440" cy="616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2348865"/>
            <a:ext cx="61849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64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680198"/>
            <a:ext cx="371428" cy="41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3303270" y="3390900"/>
            <a:ext cx="2816860" cy="340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83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732609"/>
            <a:ext cx="371428" cy="4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/>
          <a:stretch>
            <a:fillRect/>
          </a:stretch>
        </p:blipFill>
        <p:spPr>
          <a:xfrm>
            <a:off x="4208780" y="4004945"/>
            <a:ext cx="3773805" cy="278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3010523"/>
            <a:ext cx="352380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7840980" cy="630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6180" y="5445125"/>
            <a:ext cx="44132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75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3632653"/>
            <a:ext cx="780952" cy="4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4008120" y="3141980"/>
            <a:ext cx="2319655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