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6" r:id="rId5"/>
    <p:sldId id="385" r:id="rId6"/>
    <p:sldId id="383" r:id="rId7"/>
    <p:sldId id="382" r:id="rId8"/>
    <p:sldId id="379" r:id="rId9"/>
    <p:sldId id="378" r:id="rId10"/>
    <p:sldId id="377" r:id="rId11"/>
    <p:sldId id="376" r:id="rId12"/>
    <p:sldId id="375" r:id="rId13"/>
    <p:sldId id="409" r:id="rId14"/>
    <p:sldId id="410" r:id="rId15"/>
    <p:sldId id="372" r:id="rId16"/>
    <p:sldId id="411" r:id="rId17"/>
    <p:sldId id="412" r:id="rId18"/>
    <p:sldId id="369" r:id="rId19"/>
    <p:sldId id="368" r:id="rId20"/>
    <p:sldId id="413" r:id="rId21"/>
    <p:sldId id="41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59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17.png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18.png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2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20.png"/><Relationship Id="rId1" Type="http://schemas.openxmlformats.org/officeDocument/2006/relationships/tags" Target="../tags/tag2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image" Target="../media/image21.png"/><Relationship Id="rId1" Type="http://schemas.openxmlformats.org/officeDocument/2006/relationships/tags" Target="../tags/tag2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33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6.xml"/><Relationship Id="rId5" Type="http://schemas.openxmlformats.org/officeDocument/2006/relationships/image" Target="../media/image25.png"/><Relationship Id="rId4" Type="http://schemas.openxmlformats.org/officeDocument/2006/relationships/tags" Target="../tags/tag35.xml"/><Relationship Id="rId3" Type="http://schemas.openxmlformats.org/officeDocument/2006/relationships/image" Target="../media/image23.png"/><Relationship Id="rId2" Type="http://schemas.openxmlformats.org/officeDocument/2006/relationships/tags" Target="../tags/tag34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image" Target="../media/image26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tags" Target="../tags/tag3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image" Target="../media/image27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58.xml"/><Relationship Id="rId11" Type="http://schemas.openxmlformats.org/officeDocument/2006/relationships/tags" Target="../tags/tag57.xml"/><Relationship Id="rId10" Type="http://schemas.openxmlformats.org/officeDocument/2006/relationships/tags" Target="../tags/tag56.xml"/><Relationship Id="rId1" Type="http://schemas.openxmlformats.org/officeDocument/2006/relationships/tags" Target="../tags/tag4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09320" y="2976245"/>
            <a:ext cx="1037272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9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443809" y="2934177"/>
            <a:ext cx="1580952" cy="1381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53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1196155"/>
            <a:ext cx="10800000" cy="3463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77315" y="1405890"/>
            <a:ext cx="5193665" cy="873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6640830" y="1405890"/>
            <a:ext cx="533400" cy="873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377950" y="2770505"/>
            <a:ext cx="4548505" cy="963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377315" y="4087495"/>
            <a:ext cx="3155315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124400"/>
            <a:ext cx="10800000" cy="5191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05560" y="1381760"/>
            <a:ext cx="8879205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305560" y="2191385"/>
            <a:ext cx="2068195" cy="933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305560" y="3562985"/>
            <a:ext cx="6457950" cy="51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auto">
          <a:xfrm>
            <a:off x="1226185" y="4429760"/>
            <a:ext cx="5477510" cy="48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7"/>
            </p:custDataLst>
          </p:nvPr>
        </p:nvSpPr>
        <p:spPr bwMode="auto">
          <a:xfrm>
            <a:off x="1305560" y="5189220"/>
            <a:ext cx="3415665" cy="10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7" grpId="0" bldLvl="0" animBg="1"/>
      <p:bldP spid="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24" r="8744" b="52494"/>
          <a:stretch>
            <a:fillRect/>
          </a:stretch>
        </p:blipFill>
        <p:spPr>
          <a:xfrm>
            <a:off x="7680325" y="3789045"/>
            <a:ext cx="3744505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908500"/>
            <a:ext cx="7574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605280" y="1035685"/>
            <a:ext cx="2905760" cy="1483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1698625" y="2742565"/>
            <a:ext cx="2649220" cy="918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1605280" y="3884930"/>
            <a:ext cx="2267585" cy="175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auto">
          <a:xfrm>
            <a:off x="1692275" y="5797550"/>
            <a:ext cx="5842000" cy="939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bldLvl="0" animBg="1"/>
      <p:bldP spid="2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640" y="990415"/>
            <a:ext cx="9807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311910" y="1054735"/>
            <a:ext cx="6997065" cy="1078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1487805" y="2487930"/>
            <a:ext cx="4349115" cy="820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1487805" y="3766820"/>
            <a:ext cx="4608830" cy="497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auto">
          <a:xfrm>
            <a:off x="2761615" y="4382135"/>
            <a:ext cx="5172075" cy="1022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7"/>
            </p:custDataLst>
          </p:nvPr>
        </p:nvSpPr>
        <p:spPr bwMode="auto">
          <a:xfrm>
            <a:off x="2832735" y="5680710"/>
            <a:ext cx="1464945" cy="1093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9" grpId="0" bldLvl="0" animBg="1"/>
      <p:bldP spid="21" grpId="0" bldLvl="0" animBg="1"/>
      <p:bldP spid="30" grpId="0" bldLvl="0" animBg="1"/>
      <p:bldP spid="4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95" y="764540"/>
            <a:ext cx="9231630" cy="605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5"/>
          <a:stretch>
            <a:fillRect/>
          </a:stretch>
        </p:blipFill>
        <p:spPr>
          <a:xfrm>
            <a:off x="9264650" y="2481580"/>
            <a:ext cx="2998470" cy="1894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0395"/>
            <a:ext cx="9043670" cy="4504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5"/>
          <a:stretch>
            <a:fillRect/>
          </a:stretch>
        </p:blipFill>
        <p:spPr>
          <a:xfrm>
            <a:off x="9264650" y="2481580"/>
            <a:ext cx="2998470" cy="1894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5085530"/>
            <a:ext cx="10800000" cy="1658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353820" y="5280660"/>
            <a:ext cx="7355205" cy="1345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280" y="894530"/>
            <a:ext cx="7104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631950" y="1001395"/>
            <a:ext cx="4548505" cy="351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537970" y="1533525"/>
            <a:ext cx="5347970" cy="46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632198" y="2060318"/>
            <a:ext cx="4836858" cy="288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1447800" y="2599055"/>
            <a:ext cx="2897505" cy="821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1538218" y="3652310"/>
            <a:ext cx="2656512" cy="282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1632198" y="4178795"/>
            <a:ext cx="2675308" cy="300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auto">
          <a:xfrm>
            <a:off x="1538218" y="4724083"/>
            <a:ext cx="5864377" cy="282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0"/>
            </p:custDataLst>
          </p:nvPr>
        </p:nvSpPr>
        <p:spPr bwMode="auto">
          <a:xfrm>
            <a:off x="1644650" y="5238115"/>
            <a:ext cx="4824095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1"/>
            </p:custDataLst>
          </p:nvPr>
        </p:nvSpPr>
        <p:spPr bwMode="auto">
          <a:xfrm>
            <a:off x="1564005" y="5770880"/>
            <a:ext cx="6461125" cy="31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12"/>
            </p:custDataLst>
          </p:nvPr>
        </p:nvSpPr>
        <p:spPr bwMode="auto">
          <a:xfrm>
            <a:off x="1537970" y="6309995"/>
            <a:ext cx="4642485" cy="281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8" grpId="0" bldLvl="0" animBg="1"/>
      <p:bldP spid="21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84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06144" y="3017607"/>
            <a:ext cx="331773" cy="36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670" y="963745"/>
            <a:ext cx="10800000" cy="5647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343660" y="1230630"/>
            <a:ext cx="722884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343574" y="2060745"/>
            <a:ext cx="4161904" cy="419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1343574" y="2823876"/>
            <a:ext cx="9600000" cy="467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1343574" y="3625163"/>
            <a:ext cx="9438095" cy="467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auto">
          <a:xfrm>
            <a:off x="1343660" y="4426585"/>
            <a:ext cx="8659495" cy="51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8"/>
            </p:custDataLst>
          </p:nvPr>
        </p:nvSpPr>
        <p:spPr bwMode="auto">
          <a:xfrm>
            <a:off x="10006330" y="4426585"/>
            <a:ext cx="1109980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9"/>
            </p:custDataLst>
          </p:nvPr>
        </p:nvSpPr>
        <p:spPr bwMode="auto">
          <a:xfrm>
            <a:off x="1343660" y="5237480"/>
            <a:ext cx="5176520" cy="49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10"/>
            </p:custDataLst>
          </p:nvPr>
        </p:nvSpPr>
        <p:spPr bwMode="auto">
          <a:xfrm>
            <a:off x="6581689" y="5237277"/>
            <a:ext cx="4923809" cy="429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11"/>
            </p:custDataLst>
          </p:nvPr>
        </p:nvSpPr>
        <p:spPr bwMode="auto">
          <a:xfrm>
            <a:off x="1369695" y="6038850"/>
            <a:ext cx="78295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12"/>
            </p:custDataLst>
          </p:nvPr>
        </p:nvSpPr>
        <p:spPr bwMode="auto">
          <a:xfrm>
            <a:off x="2159000" y="6038850"/>
            <a:ext cx="560641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3" grpId="0" bldLvl="0" animBg="1"/>
      <p:bldP spid="14" grpId="0" bldLvl="0" animBg="1"/>
      <p:bldP spid="2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8571" y="2315150"/>
            <a:ext cx="380952" cy="390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98"/>
          <a:stretch>
            <a:fillRect/>
          </a:stretch>
        </p:blipFill>
        <p:spPr>
          <a:xfrm>
            <a:off x="720090" y="541655"/>
            <a:ext cx="10800080" cy="4111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3850531"/>
            <a:ext cx="380952" cy="390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7"/>
          <a:stretch>
            <a:fillRect/>
          </a:stretch>
        </p:blipFill>
        <p:spPr>
          <a:xfrm>
            <a:off x="4439920" y="2851150"/>
            <a:ext cx="3370580" cy="337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54"/>
          <a:stretch>
            <a:fillRect/>
          </a:stretch>
        </p:blipFill>
        <p:spPr>
          <a:xfrm>
            <a:off x="720090" y="6160320"/>
            <a:ext cx="10800080" cy="627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60" y="541470"/>
            <a:ext cx="10045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15463" y="4289900"/>
            <a:ext cx="345465" cy="37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7" r="7698"/>
          <a:stretch>
            <a:fillRect/>
          </a:stretch>
        </p:blipFill>
        <p:spPr>
          <a:xfrm>
            <a:off x="9480550" y="2997200"/>
            <a:ext cx="2651760" cy="3270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205"/>
            <a:ext cx="10800000" cy="2019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422975"/>
            <a:ext cx="10800000" cy="4415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148005" y="4358935"/>
            <a:ext cx="438095" cy="391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2"/>
          <a:stretch>
            <a:fillRect/>
          </a:stretch>
        </p:blipFill>
        <p:spPr>
          <a:xfrm>
            <a:off x="4439920" y="3789045"/>
            <a:ext cx="2345690" cy="226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6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14047" y="4817168"/>
            <a:ext cx="309931" cy="325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4" r="13304"/>
          <a:stretch>
            <a:fillRect/>
          </a:stretch>
        </p:blipFill>
        <p:spPr>
          <a:xfrm>
            <a:off x="9552305" y="2132965"/>
            <a:ext cx="2160270" cy="3524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7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48571" y="4004277"/>
            <a:ext cx="1609522" cy="495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1428" y="4900611"/>
            <a:ext cx="1028571" cy="505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1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77142" y="3031830"/>
            <a:ext cx="1285714" cy="495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40935" y="4834255"/>
            <a:ext cx="2055495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05714" y="4834181"/>
            <a:ext cx="1361903" cy="495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148571" y="5759198"/>
            <a:ext cx="561904" cy="390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commondata" val="eyJoZGlkIjoiYTNjM2EwNWJlZTJhNGZjOTUwNGJmNTFmZWFlMWExNzk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38</cp:revision>
  <dcterms:created xsi:type="dcterms:W3CDTF">2015-09-16T06:52:00Z</dcterms:created>
  <dcterms:modified xsi:type="dcterms:W3CDTF">2023-11-05T12:52:16Z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