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6" r:id="rId7"/>
    <p:sldId id="385" r:id="rId8"/>
    <p:sldId id="384" r:id="rId9"/>
    <p:sldId id="382" r:id="rId10"/>
    <p:sldId id="381" r:id="rId11"/>
    <p:sldId id="379" r:id="rId12"/>
    <p:sldId id="378" r:id="rId13"/>
    <p:sldId id="415" r:id="rId14"/>
    <p:sldId id="416" r:id="rId15"/>
    <p:sldId id="375" r:id="rId16"/>
    <p:sldId id="417" r:id="rId17"/>
    <p:sldId id="373" r:id="rId18"/>
    <p:sldId id="418" r:id="rId19"/>
    <p:sldId id="370" r:id="rId20"/>
    <p:sldId id="371" r:id="rId21"/>
    <p:sldId id="419" r:id="rId22"/>
    <p:sldId id="420" r:id="rId23"/>
    <p:sldId id="367" r:id="rId24"/>
    <p:sldId id="421" r:id="rId25"/>
    <p:sldId id="422" r:id="rId26"/>
    <p:sldId id="423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80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7.pn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8.png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21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0.png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30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image" Target="../media/image23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9.xml"/><Relationship Id="rId1" Type="http://schemas.openxmlformats.org/officeDocument/2006/relationships/tags" Target="../tags/tag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25.png"/><Relationship Id="rId2" Type="http://schemas.openxmlformats.org/officeDocument/2006/relationships/tags" Target="../tags/tag40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27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4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image" Target="../media/image26.png"/><Relationship Id="rId7" Type="http://schemas.openxmlformats.org/officeDocument/2006/relationships/tags" Target="../tags/tag55.xml"/><Relationship Id="rId6" Type="http://schemas.openxmlformats.org/officeDocument/2006/relationships/image" Target="../media/image29.png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image" Target="../media/image28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5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6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32.png"/><Relationship Id="rId1" Type="http://schemas.openxmlformats.org/officeDocument/2006/relationships/tags" Target="../tags/tag62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33.png"/><Relationship Id="rId1" Type="http://schemas.openxmlformats.org/officeDocument/2006/relationships/tags" Target="../tags/tag6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image" Target="../media/image31.png"/><Relationship Id="rId6" Type="http://schemas.openxmlformats.org/officeDocument/2006/relationships/tags" Target="../tags/tag75.xml"/><Relationship Id="rId5" Type="http://schemas.openxmlformats.org/officeDocument/2006/relationships/image" Target="../media/image32.png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34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tags" Target="../tags/tag7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2025" y="3042920"/>
            <a:ext cx="102679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9523" y="3021864"/>
            <a:ext cx="780952" cy="438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r="18885"/>
          <a:stretch>
            <a:fillRect/>
          </a:stretch>
        </p:blipFill>
        <p:spPr>
          <a:xfrm>
            <a:off x="6168390" y="2852420"/>
            <a:ext cx="2430145" cy="363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02880" y="4868545"/>
            <a:ext cx="125984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8340"/>
            <a:ext cx="9200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425575" y="4063365"/>
            <a:ext cx="5949315" cy="942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2950845" y="5374640"/>
            <a:ext cx="2142490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2951112" y="6187141"/>
            <a:ext cx="908671" cy="398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124400"/>
            <a:ext cx="10800000" cy="3563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53820" y="2160270"/>
            <a:ext cx="677799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3173095" y="3081655"/>
            <a:ext cx="3097530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3173095" y="4058285"/>
            <a:ext cx="228346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2" b="13166"/>
          <a:stretch>
            <a:fillRect/>
          </a:stretch>
        </p:blipFill>
        <p:spPr>
          <a:xfrm>
            <a:off x="551815" y="501015"/>
            <a:ext cx="9288780" cy="552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34" r="58595"/>
          <a:stretch>
            <a:fillRect/>
          </a:stretch>
        </p:blipFill>
        <p:spPr>
          <a:xfrm>
            <a:off x="551815" y="6021070"/>
            <a:ext cx="3888105" cy="83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696450" y="1844675"/>
            <a:ext cx="2339340" cy="12376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76115"/>
            <a:ext cx="83558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529715" y="1001395"/>
            <a:ext cx="3353435" cy="155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529715" y="2734945"/>
            <a:ext cx="4697095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529996" y="3324668"/>
            <a:ext cx="4369518" cy="33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529715" y="3892550"/>
            <a:ext cx="2706370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529715" y="4475480"/>
            <a:ext cx="559181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auto">
          <a:xfrm>
            <a:off x="1529715" y="5050155"/>
            <a:ext cx="6007100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auto">
          <a:xfrm>
            <a:off x="1529996" y="5625718"/>
            <a:ext cx="1960019" cy="33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auto">
          <a:xfrm>
            <a:off x="1529996" y="6200980"/>
            <a:ext cx="5681110" cy="33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1"/>
            </p:custDataLst>
          </p:nvPr>
        </p:nvSpPr>
        <p:spPr bwMode="auto">
          <a:xfrm>
            <a:off x="5088255" y="764540"/>
            <a:ext cx="4123055" cy="164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456045" y="836295"/>
            <a:ext cx="3728720" cy="197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70" b="47478"/>
          <a:stretch>
            <a:fillRect/>
          </a:stretch>
        </p:blipFill>
        <p:spPr>
          <a:xfrm>
            <a:off x="4618355" y="3988435"/>
            <a:ext cx="4278630" cy="248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836110"/>
            <a:ext cx="10395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450975" y="1074420"/>
            <a:ext cx="5022850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451047" y="1789995"/>
            <a:ext cx="3052592" cy="431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451047" y="2477893"/>
            <a:ext cx="4345131" cy="46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451047" y="3202479"/>
            <a:ext cx="2392572" cy="440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1450975" y="3963670"/>
            <a:ext cx="298577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auto">
          <a:xfrm>
            <a:off x="1451047" y="4715855"/>
            <a:ext cx="6701035" cy="376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auto">
          <a:xfrm>
            <a:off x="1450975" y="5431155"/>
            <a:ext cx="2650490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0"/>
            </p:custDataLst>
          </p:nvPr>
        </p:nvSpPr>
        <p:spPr bwMode="auto">
          <a:xfrm>
            <a:off x="1451047" y="6100823"/>
            <a:ext cx="6371025" cy="412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8" grpId="0" bldLvl="0" animBg="1"/>
      <p:bldP spid="20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605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 b="43607"/>
          <a:stretch>
            <a:fillRect/>
          </a:stretch>
        </p:blipFill>
        <p:spPr>
          <a:xfrm>
            <a:off x="1487805" y="4220845"/>
            <a:ext cx="9577160" cy="115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83" r="69331"/>
          <a:stretch>
            <a:fillRect/>
          </a:stretch>
        </p:blipFill>
        <p:spPr>
          <a:xfrm>
            <a:off x="1487805" y="5301800"/>
            <a:ext cx="3312250" cy="96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8955" y="5125085"/>
            <a:ext cx="2049780" cy="171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9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36468" y="1920605"/>
            <a:ext cx="392654" cy="35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70612" y="4586955"/>
            <a:ext cx="332902" cy="35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>
            <a:fillRect/>
          </a:stretch>
        </p:blipFill>
        <p:spPr>
          <a:xfrm>
            <a:off x="1343660" y="1268730"/>
            <a:ext cx="9217115" cy="533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305560" y="1525905"/>
            <a:ext cx="5654675" cy="1244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1429284" y="3069836"/>
            <a:ext cx="2428571" cy="400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1276985" y="3695065"/>
            <a:ext cx="5085080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1429385" y="4528185"/>
            <a:ext cx="802322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7"/>
            </p:custDataLst>
          </p:nvPr>
        </p:nvSpPr>
        <p:spPr bwMode="auto">
          <a:xfrm>
            <a:off x="1305560" y="5280660"/>
            <a:ext cx="316865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8"/>
            </p:custDataLst>
          </p:nvPr>
        </p:nvSpPr>
        <p:spPr bwMode="auto">
          <a:xfrm>
            <a:off x="1429284" y="6024336"/>
            <a:ext cx="5295238" cy="43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9"/>
            </p:custDataLst>
          </p:nvPr>
        </p:nvSpPr>
        <p:spPr bwMode="auto">
          <a:xfrm>
            <a:off x="7315200" y="1087755"/>
            <a:ext cx="3289300" cy="2700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2" grpId="0" bldLvl="0" animBg="1"/>
      <p:bldP spid="27" grpId="0" bldLvl="0" animBg="1"/>
      <p:bldP spid="35" grpId="0" bldLvl="0" animBg="1"/>
      <p:bldP spid="3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052010"/>
            <a:ext cx="10800000" cy="523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53820" y="1204595"/>
            <a:ext cx="748474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53820" y="1958340"/>
            <a:ext cx="525462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76360" y="1652905"/>
            <a:ext cx="2080260" cy="1920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700135" y="1555115"/>
            <a:ext cx="2511425" cy="209550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9"/>
            </p:custDataLst>
          </p:nvPr>
        </p:nvSpPr>
        <p:spPr bwMode="auto">
          <a:xfrm>
            <a:off x="1353734" y="2702164"/>
            <a:ext cx="5676190" cy="45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0"/>
            </p:custDataLst>
          </p:nvPr>
        </p:nvSpPr>
        <p:spPr bwMode="auto">
          <a:xfrm>
            <a:off x="1353820" y="3455670"/>
            <a:ext cx="662813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1"/>
            </p:custDataLst>
          </p:nvPr>
        </p:nvSpPr>
        <p:spPr bwMode="auto">
          <a:xfrm>
            <a:off x="1353820" y="4266565"/>
            <a:ext cx="2677160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auto">
          <a:xfrm>
            <a:off x="1353820" y="4857750"/>
            <a:ext cx="7705090" cy="76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3"/>
            </p:custDataLst>
          </p:nvPr>
        </p:nvSpPr>
        <p:spPr bwMode="auto">
          <a:xfrm>
            <a:off x="1353820" y="5706745"/>
            <a:ext cx="516890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4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2830" y="2753360"/>
            <a:ext cx="2703830" cy="186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48"/>
          <a:stretch>
            <a:fillRect/>
          </a:stretch>
        </p:blipFill>
        <p:spPr>
          <a:xfrm>
            <a:off x="1338580" y="1076325"/>
            <a:ext cx="5837645" cy="501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0480" y="1335405"/>
            <a:ext cx="5908675" cy="149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1443251" y="3162217"/>
            <a:ext cx="5447619" cy="40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1300480" y="3981450"/>
            <a:ext cx="553275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auto">
          <a:xfrm>
            <a:off x="1443355" y="4931410"/>
            <a:ext cx="3837305" cy="96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21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9135"/>
            <a:ext cx="10800000" cy="5261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377315" y="1111250"/>
            <a:ext cx="5327650" cy="1032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377315" y="2556510"/>
            <a:ext cx="6826885" cy="1237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1377315" y="3987165"/>
            <a:ext cx="6085840" cy="1115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auto">
          <a:xfrm>
            <a:off x="1377315" y="5513070"/>
            <a:ext cx="528955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6" grpId="0" bldLvl="0" animBg="1"/>
      <p:bldP spid="3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80255"/>
            <a:ext cx="10800000" cy="569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77315" y="1167130"/>
            <a:ext cx="651319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1" r="7785" b="38669"/>
          <a:stretch>
            <a:fillRect/>
          </a:stretch>
        </p:blipFill>
        <p:spPr>
          <a:xfrm>
            <a:off x="7890510" y="1042670"/>
            <a:ext cx="3816350" cy="28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890510" y="1167130"/>
            <a:ext cx="3577590" cy="2472690"/>
          </a:xfrm>
          <a:prstGeom prst="rect">
            <a:avLst/>
          </a:prstGeom>
        </p:spPr>
      </p:pic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377315" y="2094865"/>
            <a:ext cx="529526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1377315" y="2938145"/>
            <a:ext cx="6628130" cy="1146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1301750" y="4408170"/>
            <a:ext cx="4488815" cy="9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1"/>
            </p:custDataLst>
          </p:nvPr>
        </p:nvSpPr>
        <p:spPr bwMode="auto">
          <a:xfrm>
            <a:off x="1377315" y="5792470"/>
            <a:ext cx="8046085" cy="73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6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3344147"/>
            <a:ext cx="380952" cy="390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34"/>
          <a:stretch>
            <a:fillRect/>
          </a:stretch>
        </p:blipFill>
        <p:spPr>
          <a:xfrm>
            <a:off x="720090" y="541655"/>
            <a:ext cx="10800080" cy="367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3555645"/>
            <a:ext cx="342857" cy="39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/>
          <a:stretch>
            <a:fillRect/>
          </a:stretch>
        </p:blipFill>
        <p:spPr>
          <a:xfrm>
            <a:off x="4871720" y="2781300"/>
            <a:ext cx="1914525" cy="282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53"/>
          <a:stretch>
            <a:fillRect/>
          </a:stretch>
        </p:blipFill>
        <p:spPr>
          <a:xfrm>
            <a:off x="720090" y="5585010"/>
            <a:ext cx="10800080" cy="71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89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1995214"/>
            <a:ext cx="371428" cy="40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r="20885"/>
          <a:stretch>
            <a:fillRect/>
          </a:stretch>
        </p:blipFill>
        <p:spPr>
          <a:xfrm>
            <a:off x="4871720" y="3457575"/>
            <a:ext cx="2440305" cy="318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2154347"/>
            <a:ext cx="352380" cy="390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9724390" cy="461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300980"/>
            <a:ext cx="9724390" cy="154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120505" y="5372735"/>
            <a:ext cx="681355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2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25065" y="3705225"/>
            <a:ext cx="837565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62857" y="5648531"/>
            <a:ext cx="209523" cy="38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205"/>
            <a:ext cx="10800000" cy="4382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9523" y="897770"/>
            <a:ext cx="685714" cy="542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39047" y="3993749"/>
            <a:ext cx="561903" cy="40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02" r="59553"/>
          <a:stretch>
            <a:fillRect/>
          </a:stretch>
        </p:blipFill>
        <p:spPr>
          <a:xfrm>
            <a:off x="7968615" y="3932555"/>
            <a:ext cx="2983230" cy="251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commondata" val="eyJoZGlkIjoiYTNjM2EwNWJlZTJhNGZjOTUwNGJmNTFmZWFlMWExNzk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