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636912"/>
            <a:ext cx="8382053" cy="11492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19212"/>
            <a:ext cx="11010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679" y="3903786"/>
            <a:ext cx="1403128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4334" y="2954215"/>
            <a:ext cx="559066" cy="315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8596" y="2936631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0103" y="2919044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2733" y="3754315"/>
            <a:ext cx="2125419" cy="18156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88025" y="4363913"/>
            <a:ext cx="3044359" cy="805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88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010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302" y="3385035"/>
            <a:ext cx="5676190" cy="131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133" y="4703881"/>
            <a:ext cx="5676190" cy="131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22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2171700"/>
            <a:ext cx="69056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6503" y="2154112"/>
            <a:ext cx="6590589" cy="2813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9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43012"/>
            <a:ext cx="11049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3534" y="2356336"/>
            <a:ext cx="488727" cy="65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3334" y="3209190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8357" y="4211514"/>
            <a:ext cx="488727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5404" y="5178667"/>
            <a:ext cx="3434150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59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19350"/>
            <a:ext cx="110871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7672" y="3499338"/>
            <a:ext cx="726120" cy="350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0526" y="3974122"/>
            <a:ext cx="515105" cy="350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29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52736"/>
            <a:ext cx="11058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172" y="3464166"/>
            <a:ext cx="4585943" cy="2751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86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2219325"/>
            <a:ext cx="61150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4910" y="2303582"/>
            <a:ext cx="5192613" cy="2259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0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56302"/>
            <a:ext cx="109632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310" y="3452519"/>
            <a:ext cx="106584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172" y="4985236"/>
            <a:ext cx="6159766" cy="1644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5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908720"/>
            <a:ext cx="569595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5442" y="879228"/>
            <a:ext cx="4190289" cy="3244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5780" y="4141174"/>
            <a:ext cx="5122274" cy="253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828800"/>
            <a:ext cx="65151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6311" y="1820004"/>
            <a:ext cx="4964012" cy="167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1481" y="3596052"/>
            <a:ext cx="5157442" cy="1362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40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052736"/>
            <a:ext cx="772477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63" y="2420888"/>
            <a:ext cx="109347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9918" y="2523393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3879" y="4167555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33500"/>
            <a:ext cx="110013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52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009650"/>
            <a:ext cx="10725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8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8467725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2103" y="879231"/>
            <a:ext cx="7109335" cy="2488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0896" y="3472958"/>
            <a:ext cx="6001504" cy="3112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24744"/>
            <a:ext cx="75152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6694" y="1186959"/>
            <a:ext cx="4374928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7563" y="1652951"/>
            <a:ext cx="5526721" cy="4598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3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5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5900"/>
            <a:ext cx="110490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596" y="1538654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0596" y="3059723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0596" y="4519246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24744"/>
            <a:ext cx="110585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6635" y="3499339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4219" y="5301762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3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052736"/>
            <a:ext cx="11068050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21" y="1604555"/>
            <a:ext cx="11029950" cy="4162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3203" y="1661746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9087" y="3464169"/>
            <a:ext cx="2862651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480" y="3930161"/>
            <a:ext cx="2862651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59818" y="4448908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6303" y="5354517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3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57312"/>
            <a:ext cx="110585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6856" y="4158762"/>
            <a:ext cx="73491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8777" y="5055578"/>
            <a:ext cx="553915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4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924050"/>
            <a:ext cx="90963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5872" y="3745522"/>
            <a:ext cx="3513282" cy="949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8357" y="3763107"/>
            <a:ext cx="3513282" cy="949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03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085850"/>
            <a:ext cx="11029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925" y="2101361"/>
            <a:ext cx="4902467" cy="3763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7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33475"/>
            <a:ext cx="91440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0364" y="2004646"/>
            <a:ext cx="6194936" cy="3771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5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2024-11-04T02:40:51Z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