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14"/>
  </p:notesMasterIdLst>
  <p:sldIdLst>
    <p:sldId id="363" r:id="rId3"/>
    <p:sldId id="365" r:id="rId4"/>
    <p:sldId id="366" r:id="rId5"/>
    <p:sldId id="367" r:id="rId6"/>
    <p:sldId id="369" r:id="rId7"/>
    <p:sldId id="376" r:id="rId8"/>
    <p:sldId id="371" r:id="rId9"/>
    <p:sldId id="373" r:id="rId10"/>
    <p:sldId id="374" r:id="rId11"/>
    <p:sldId id="375" r:id="rId12"/>
    <p:sldId id="256" r:id="rId13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224" y="60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153143-CE24-4285-BE20-0A91A7330DF5}" type="datetimeFigureOut">
              <a:rPr lang="zh-CN" altLang="en-US" smtClean="0"/>
              <a:t>2023/11/2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3FF38B-C7DB-4739-8441-5E3918A697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8092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9.bin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34" name="yt_shape_12734"/>
          <p:cNvSpPr txBox="1"/>
          <p:nvPr/>
        </p:nvSpPr>
        <p:spPr>
          <a:xfrm>
            <a:off x="539881" y="1272997"/>
            <a:ext cx="4876335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把一个顶点折叠到一边上</a:t>
            </a:r>
          </a:p>
        </p:txBody>
      </p:sp>
      <p:sp>
        <p:nvSpPr>
          <p:cNvPr id="12735" name="yt_shape_12735"/>
          <p:cNvSpPr txBox="1"/>
          <p:nvPr/>
        </p:nvSpPr>
        <p:spPr>
          <a:xfrm>
            <a:off x="540000" y="177730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上，将矩形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沿直线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折叠，点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恰好落在边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39" name="yt_table_1273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8769988"/>
              </p:ext>
            </p:extLst>
          </p:nvPr>
        </p:nvGraphicFramePr>
        <p:xfrm>
          <a:off x="539881" y="3068960"/>
          <a:ext cx="70478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431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432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433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4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8"/>
                  </a:ext>
                </a:extLst>
              </a:tr>
            </a:tbl>
          </a:graphicData>
        </a:graphic>
      </p:graphicFrame>
      <p:grpSp>
        <p:nvGrpSpPr>
          <p:cNvPr id="12736" name="yt_shape_12736_skip" title="H_130.0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96400" y="2564904"/>
            <a:ext cx="1849077" cy="1823166"/>
            <a:chOff x="0" y="0"/>
            <a:chExt cx="1675638" cy="1652157"/>
          </a:xfrm>
        </p:grpSpPr>
        <p:pic>
          <p:nvPicPr>
            <p:cNvPr id="2" name="yt_image_12736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75638" cy="1256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38" name="yt_shape_12738"/>
            <p:cNvSpPr txBox="1"/>
            <p:nvPr/>
          </p:nvSpPr>
          <p:spPr>
            <a:xfrm>
              <a:off x="304538" y="129215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904315810">
            <a:extLst>
              <a:ext uri="{FF2B5EF4-FFF2-40B4-BE49-F238E27FC236}">
                <a16:creationId xmlns:a16="http://schemas.microsoft.com/office/drawing/2014/main" id="{1E688E24-DA8A-2190-FFC2-5C94AA438C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314870"/>
            <a:ext cx="1171767" cy="36539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F44E61F-5294-64F1-C4F7-33F83CF02559}"/>
              </a:ext>
            </a:extLst>
          </p:cNvPr>
          <p:cNvSpPr txBox="1"/>
          <p:nvPr/>
        </p:nvSpPr>
        <p:spPr>
          <a:xfrm>
            <a:off x="7754077" y="220598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789" name="yt_shape_12789"/>
              <p:cNvSpPr txBox="1"/>
              <p:nvPr/>
            </p:nvSpPr>
            <p:spPr>
              <a:xfrm>
                <a:off x="540000" y="1268413"/>
                <a:ext cx="11111999" cy="158819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如图，在矩形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分别是边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上的一点，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ECF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翻折得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EC'F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时，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AEC'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为腰的等腰三角形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2789" name="yt_shape_127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68413"/>
                <a:ext cx="11111999" cy="1588192"/>
              </a:xfrm>
              <a:prstGeom prst="rect">
                <a:avLst/>
              </a:prstGeom>
              <a:blipFill>
                <a:blip r:embed="rId2"/>
                <a:stretch>
                  <a:fillRect l="-1701" t="-3065" r="-1701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794" name="yt_shape_12794"/>
          <p:cNvSpPr txBox="1"/>
          <p:nvPr/>
        </p:nvSpPr>
        <p:spPr>
          <a:xfrm>
            <a:off x="539881" y="4838902"/>
            <a:ext cx="65" cy="3600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791" name="yt_shape_12791" title="H_136.1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03912" y="2945126"/>
            <a:ext cx="1779185" cy="2073825"/>
            <a:chOff x="0" y="0"/>
            <a:chExt cx="1541907" cy="1797253"/>
          </a:xfrm>
        </p:grpSpPr>
        <p:pic>
          <p:nvPicPr>
            <p:cNvPr id="2" name="yt_image_12791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41907" cy="13327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93" name="yt_shape_12793"/>
            <p:cNvSpPr txBox="1"/>
            <p:nvPr/>
          </p:nvSpPr>
          <p:spPr>
            <a:xfrm>
              <a:off x="237672" y="1368738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919D0C2-8969-32E9-0A8C-03D2FED055A1}"/>
                  </a:ext>
                </a:extLst>
              </p:cNvPr>
              <p:cNvSpPr txBox="1"/>
              <p:nvPr/>
            </p:nvSpPr>
            <p:spPr>
              <a:xfrm>
                <a:off x="8481152" y="1556792"/>
                <a:ext cx="1046861" cy="7665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919D0C2-8969-32E9-0A8C-03D2FED055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81152" y="1556792"/>
                <a:ext cx="1046861" cy="76658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41" name="yt_shape_12741"/>
          <p:cNvSpPr txBox="1"/>
          <p:nvPr/>
        </p:nvSpPr>
        <p:spPr>
          <a:xfrm>
            <a:off x="540000" y="124823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如图，把菱形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折叠，使点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落在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处，若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的大小为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45" name="yt_table_1274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9911124"/>
              </p:ext>
            </p:extLst>
          </p:nvPr>
        </p:nvGraphicFramePr>
        <p:xfrm>
          <a:off x="542272" y="2385840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435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436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437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4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9"/>
                  </a:ext>
                </a:extLst>
              </a:tr>
            </a:tbl>
          </a:graphicData>
        </a:graphic>
      </p:graphicFrame>
      <p:grpSp>
        <p:nvGrpSpPr>
          <p:cNvPr id="12742" name="yt_shape_12742_skip" title="H_142.6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74996" y="2194902"/>
            <a:ext cx="1737289" cy="1990354"/>
            <a:chOff x="0" y="0"/>
            <a:chExt cx="1580769" cy="1811034"/>
          </a:xfrm>
        </p:grpSpPr>
        <p:pic>
          <p:nvPicPr>
            <p:cNvPr id="2" name="yt_image_12742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80769" cy="14150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44" name="yt_shape_12744"/>
            <p:cNvSpPr txBox="1"/>
            <p:nvPr/>
          </p:nvSpPr>
          <p:spPr>
            <a:xfrm>
              <a:off x="257103" y="145103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94B9D76-F39B-0286-4B9E-1A8B764B3EE0}"/>
              </a:ext>
            </a:extLst>
          </p:cNvPr>
          <p:cNvSpPr txBox="1"/>
          <p:nvPr/>
        </p:nvSpPr>
        <p:spPr>
          <a:xfrm>
            <a:off x="2278789" y="167691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47" name="yt_shape_12747"/>
          <p:cNvSpPr txBox="1"/>
          <p:nvPr/>
        </p:nvSpPr>
        <p:spPr>
          <a:xfrm>
            <a:off x="540000" y="123452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如图，折叠矩形纸片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，使点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的对应点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落在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边上，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为折痕，已知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当折痕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最长时，线段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6.8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751" name="yt_shape_12751"/>
          <p:cNvSpPr txBox="1"/>
          <p:nvPr/>
        </p:nvSpPr>
        <p:spPr>
          <a:xfrm>
            <a:off x="539881" y="424088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748" name="yt_shape_12748" title="H_145.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72470" y="2564904"/>
            <a:ext cx="1789070" cy="2093247"/>
            <a:chOff x="0" y="0"/>
            <a:chExt cx="1576197" cy="1844181"/>
          </a:xfrm>
        </p:grpSpPr>
        <p:pic>
          <p:nvPicPr>
            <p:cNvPr id="2" name="yt_image_12748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76197" cy="14481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50" name="yt_shape_12750"/>
            <p:cNvSpPr txBox="1"/>
            <p:nvPr/>
          </p:nvSpPr>
          <p:spPr>
            <a:xfrm>
              <a:off x="254817" y="148418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060C4A9-5EE5-6167-F2BD-70F160AAD72D}"/>
              </a:ext>
            </a:extLst>
          </p:cNvPr>
          <p:cNvSpPr txBox="1"/>
          <p:nvPr/>
        </p:nvSpPr>
        <p:spPr>
          <a:xfrm>
            <a:off x="7096852" y="1663207"/>
            <a:ext cx="86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6.8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52" name="yt_shape_12752"/>
          <p:cNvSpPr txBox="1"/>
          <p:nvPr/>
        </p:nvSpPr>
        <p:spPr>
          <a:xfrm>
            <a:off x="539880" y="1284045"/>
            <a:ext cx="5184111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把一个顶点折叠到对角线上</a:t>
            </a:r>
          </a:p>
        </p:txBody>
      </p:sp>
      <p:sp>
        <p:nvSpPr>
          <p:cNvPr id="12753" name="yt_shape_12753"/>
          <p:cNvSpPr txBox="1"/>
          <p:nvPr/>
        </p:nvSpPr>
        <p:spPr>
          <a:xfrm>
            <a:off x="540000" y="178835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将矩形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折叠后，使点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恰好落在对角线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处，则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754" name="yt_image_12754" title="H_107.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1904" y="3125684"/>
            <a:ext cx="1930809" cy="1824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8904315974" title="H_28.770866">
            <a:extLst>
              <a:ext uri="{FF2B5EF4-FFF2-40B4-BE49-F238E27FC236}">
                <a16:creationId xmlns:a16="http://schemas.microsoft.com/office/drawing/2014/main" id="{B9D23B12-DFC3-28FA-4032-C4A83398CA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0" y="1325918"/>
            <a:ext cx="1171767" cy="36539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D5DC193-9289-04B5-F444-1835EB974DB9}"/>
              </a:ext>
            </a:extLst>
          </p:cNvPr>
          <p:cNvSpPr txBox="1"/>
          <p:nvPr/>
        </p:nvSpPr>
        <p:spPr>
          <a:xfrm>
            <a:off x="5071202" y="2217037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E541F32-20CC-43CD-7575-4919AADB6CF6}"/>
              </a:ext>
            </a:extLst>
          </p:cNvPr>
          <p:cNvSpPr txBox="1"/>
          <p:nvPr/>
        </p:nvSpPr>
        <p:spPr>
          <a:xfrm>
            <a:off x="7576276" y="2217037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56" name="yt_shape_12756"/>
          <p:cNvSpPr txBox="1"/>
          <p:nvPr/>
        </p:nvSpPr>
        <p:spPr>
          <a:xfrm>
            <a:off x="539881" y="1261453"/>
            <a:ext cx="5799665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把一个顶点折叠到另一个顶点上</a:t>
            </a:r>
          </a:p>
        </p:txBody>
      </p:sp>
      <p:sp>
        <p:nvSpPr>
          <p:cNvPr id="12757" name="yt_shape_12757"/>
          <p:cNvSpPr txBox="1"/>
          <p:nvPr/>
        </p:nvSpPr>
        <p:spPr>
          <a:xfrm>
            <a:off x="540000" y="176576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如图，在矩形纸片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，将纸片沿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折叠，使点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重合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758" name="yt_image_1275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50825" y="2443669"/>
            <a:ext cx="2101174" cy="197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60" name="yt_shape_12760"/>
          <p:cNvSpPr txBox="1"/>
          <p:nvPr/>
        </p:nvSpPr>
        <p:spPr>
          <a:xfrm>
            <a:off x="509498" y="2808414"/>
            <a:ext cx="282769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698904316129">
            <a:extLst>
              <a:ext uri="{FF2B5EF4-FFF2-40B4-BE49-F238E27FC236}">
                <a16:creationId xmlns:a16="http://schemas.microsoft.com/office/drawing/2014/main" id="{95D84221-DD7B-D3A9-A35D-0E6074CC5C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303326"/>
            <a:ext cx="1171767" cy="36539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963F5F49-9017-F16F-D4CC-A37B75E6EF31}"/>
              </a:ext>
            </a:extLst>
          </p:cNvPr>
          <p:cNvSpPr txBox="1"/>
          <p:nvPr/>
        </p:nvSpPr>
        <p:spPr>
          <a:xfrm>
            <a:off x="407249" y="3370933"/>
            <a:ext cx="8008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证明：在矩形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中，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FEC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2046595-305D-6B88-0EB0-B5BFA42F40D1}"/>
              </a:ext>
            </a:extLst>
          </p:cNvPr>
          <p:cNvSpPr txBox="1"/>
          <p:nvPr/>
        </p:nvSpPr>
        <p:spPr>
          <a:xfrm>
            <a:off x="407249" y="3846421"/>
            <a:ext cx="4055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由折叠知，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5210563-AB8E-4102-AECE-F028E8A77142}"/>
              </a:ext>
            </a:extLst>
          </p:cNvPr>
          <p:cNvSpPr txBox="1"/>
          <p:nvPr/>
        </p:nvSpPr>
        <p:spPr>
          <a:xfrm>
            <a:off x="407249" y="4321909"/>
            <a:ext cx="4247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63" name="yt_shape_12763"/>
          <p:cNvSpPr txBox="1"/>
          <p:nvPr/>
        </p:nvSpPr>
        <p:spPr>
          <a:xfrm>
            <a:off x="540000" y="1849987"/>
            <a:ext cx="7904408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证明：在矩形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中，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FEC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由折叠知，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FEC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2764" name="yt_shape_12764"/>
          <p:cNvSpPr txBox="1"/>
          <p:nvPr/>
        </p:nvSpPr>
        <p:spPr>
          <a:xfrm>
            <a:off x="540000" y="1714072"/>
            <a:ext cx="4818627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设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，则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中，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765" name="yt_shape_12765"/>
              <p:cNvSpPr txBox="1"/>
              <p:nvPr/>
            </p:nvSpPr>
            <p:spPr>
              <a:xfrm>
                <a:off x="540000" y="2673507"/>
                <a:ext cx="3656450" cy="11190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2765" name="yt_shape_127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73507"/>
                <a:ext cx="3656450" cy="1119024"/>
              </a:xfrm>
              <a:prstGeom prst="rect">
                <a:avLst/>
              </a:prstGeom>
              <a:blipFill>
                <a:blip r:embed="rId2"/>
                <a:stretch>
                  <a:fillRect l="-5175" t="-4918" r="-4341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634F2E0A-9C60-6B23-1A22-3C170D9D7354}"/>
              </a:ext>
            </a:extLst>
          </p:cNvPr>
          <p:cNvSpPr txBox="1"/>
          <p:nvPr/>
        </p:nvSpPr>
        <p:spPr>
          <a:xfrm>
            <a:off x="449989" y="1667266"/>
            <a:ext cx="4706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EA7C9CE-D349-FF40-3FA5-4939D0BCA655}"/>
              </a:ext>
            </a:extLst>
          </p:cNvPr>
          <p:cNvSpPr txBox="1"/>
          <p:nvPr/>
        </p:nvSpPr>
        <p:spPr>
          <a:xfrm>
            <a:off x="449989" y="2142754"/>
            <a:ext cx="49521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33EFADC-5630-153A-866A-924D096687D6}"/>
              </a:ext>
            </a:extLst>
          </p:cNvPr>
          <p:cNvSpPr txBox="1"/>
          <p:nvPr/>
        </p:nvSpPr>
        <p:spPr>
          <a:xfrm>
            <a:off x="449989" y="2626701"/>
            <a:ext cx="3801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51D1F00-6906-743D-1837-F0A4956D79EE}"/>
                  </a:ext>
                </a:extLst>
              </p:cNvPr>
              <p:cNvSpPr txBox="1"/>
              <p:nvPr/>
            </p:nvSpPr>
            <p:spPr>
              <a:xfrm>
                <a:off x="449989" y="3102189"/>
                <a:ext cx="3245549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51D1F00-6906-743D-1837-F0A4956D79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02189"/>
                <a:ext cx="3245549" cy="726326"/>
              </a:xfrm>
              <a:prstGeom prst="rect">
                <a:avLst/>
              </a:prstGeom>
              <a:blipFill>
                <a:blip r:embed="rId3"/>
                <a:stretch>
                  <a:fillRect l="-3008" r="-2632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yt_shape_12761"/>
          <p:cNvSpPr txBox="1"/>
          <p:nvPr/>
        </p:nvSpPr>
        <p:spPr>
          <a:xfrm>
            <a:off x="540000" y="1241237"/>
            <a:ext cx="18883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" name="yt_shape_12762"/>
          <p:cNvSpPr txBox="1"/>
          <p:nvPr/>
        </p:nvSpPr>
        <p:spPr>
          <a:xfrm>
            <a:off x="540123" y="3792531"/>
            <a:ext cx="21448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" name="yt_shape_12767"/>
          <p:cNvSpPr txBox="1"/>
          <p:nvPr/>
        </p:nvSpPr>
        <p:spPr>
          <a:xfrm>
            <a:off x="540000" y="1870468"/>
            <a:ext cx="42046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过点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5" name="yt_shape_12769"/>
          <p:cNvSpPr txBox="1"/>
          <p:nvPr/>
        </p:nvSpPr>
        <p:spPr>
          <a:xfrm>
            <a:off x="4884559" y="2502135"/>
            <a:ext cx="1997085" cy="16918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200" b="0" i="0" u="none" spc="-9200">
                <a:solidFill>
                  <a:srgbClr val="1EE3CF"/>
                </a:solidFill>
                <a:effectLst/>
                <a:latin typeface="白正" pitchFamily="92"/>
                <a:ea typeface="宋体" pitchFamily="92"/>
              </a:rPr>
              <a:t> </a:t>
            </a:r>
            <a:r>
              <a:rPr lang="en-US" altLang="zh-CN" sz="9200" b="0" i="0" u="none" spc="13498">
                <a:solidFill>
                  <a:srgbClr val="1EE3CF"/>
                </a:solidFill>
                <a:effectLst/>
                <a:latin typeface="白正" pitchFamily="92"/>
                <a:ea typeface="宋体" pitchFamily="92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6" name="yt_image_12768" title="H_144.6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98400" y="4077072"/>
            <a:ext cx="2005965" cy="183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7" name="yt_shape_12771"/>
              <p:cNvSpPr txBox="1"/>
              <p:nvPr/>
            </p:nvSpPr>
            <p:spPr>
              <a:xfrm>
                <a:off x="619072" y="4410634"/>
                <a:ext cx="5647380" cy="9582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中，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𝑀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𝑀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7" name="yt_shape_127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9072" y="4410634"/>
                <a:ext cx="5647380" cy="958211"/>
              </a:xfrm>
              <a:prstGeom prst="rect">
                <a:avLst/>
              </a:prstGeom>
              <a:blipFill>
                <a:blip r:embed="rId5"/>
                <a:stretch>
                  <a:fillRect l="-3348" t="-5732" r="-2592" b="-184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文本框 17">
            <a:extLst>
              <a:ext uri="{FF2B5EF4-FFF2-40B4-BE49-F238E27FC236}">
                <a16:creationId xmlns:a16="http://schemas.microsoft.com/office/drawing/2014/main" id="{6363CA27-9C55-70C2-563D-0781BA11513E}"/>
              </a:ext>
            </a:extLst>
          </p:cNvPr>
          <p:cNvSpPr txBox="1"/>
          <p:nvPr/>
        </p:nvSpPr>
        <p:spPr>
          <a:xfrm>
            <a:off x="335360" y="4262671"/>
            <a:ext cx="43440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过点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FM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07A0AF4-05DF-A8AE-20D4-90ED86C37AE6}"/>
              </a:ext>
            </a:extLst>
          </p:cNvPr>
          <p:cNvSpPr txBox="1"/>
          <p:nvPr/>
        </p:nvSpPr>
        <p:spPr>
          <a:xfrm>
            <a:off x="529061" y="4796127"/>
            <a:ext cx="5772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则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中，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AB2B3F20-D0D3-47EA-7D9A-EC64E559E758}"/>
                  </a:ext>
                </a:extLst>
              </p:cNvPr>
              <p:cNvSpPr txBox="1"/>
              <p:nvPr/>
            </p:nvSpPr>
            <p:spPr>
              <a:xfrm>
                <a:off x="529061" y="5271615"/>
                <a:ext cx="4906835" cy="56706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𝑀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𝑀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AB2B3F20-D0D3-47EA-7D9A-EC64E559E7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061" y="5271615"/>
                <a:ext cx="4906835" cy="567068"/>
              </a:xfrm>
              <a:prstGeom prst="rect">
                <a:avLst/>
              </a:prstGeom>
              <a:blipFill>
                <a:blip r:embed="rId6"/>
                <a:stretch>
                  <a:fillRect l="-1988" r="-1863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1" name="yt_image_1275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622439" y="1556824"/>
            <a:ext cx="2101174" cy="197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18" grpId="0" build="allAtOnce"/>
      <p:bldP spid="19" grpId="0" build="allAtOnce"/>
      <p:bldP spid="20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74" name="yt_shape_12774"/>
          <p:cNvSpPr txBox="1"/>
          <p:nvPr/>
        </p:nvSpPr>
        <p:spPr>
          <a:xfrm>
            <a:off x="539881" y="1294205"/>
            <a:ext cx="6107441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把一个顶点折叠到图形外或图形内</a:t>
            </a:r>
          </a:p>
        </p:txBody>
      </p:sp>
      <p:sp>
        <p:nvSpPr>
          <p:cNvPr id="12775" name="yt_shape_12775"/>
          <p:cNvSpPr txBox="1"/>
          <p:nvPr/>
        </p:nvSpPr>
        <p:spPr>
          <a:xfrm>
            <a:off x="540000" y="179851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如图，菱形纸片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的中点，折叠菱形纸片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，使点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落在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所在的直线上，得到经过点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的折痕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77" name="yt_table_1277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2914026"/>
              </p:ext>
            </p:extLst>
          </p:nvPr>
        </p:nvGraphicFramePr>
        <p:xfrm>
          <a:off x="539881" y="3140968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439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440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441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4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B.65°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C.75°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0"/>
                  </a:ext>
                </a:extLst>
              </a:tr>
            </a:tbl>
          </a:graphicData>
        </a:graphic>
      </p:graphicFrame>
      <p:pic>
        <p:nvPicPr>
          <p:cNvPr id="12776" name="yt_image_12776_skip" title="H_122.67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07859" y="2852936"/>
            <a:ext cx="2241437" cy="1745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8904316300" title="H_28.770866">
            <a:extLst>
              <a:ext uri="{FF2B5EF4-FFF2-40B4-BE49-F238E27FC236}">
                <a16:creationId xmlns:a16="http://schemas.microsoft.com/office/drawing/2014/main" id="{29EC5664-2C0E-3ADA-2966-454F0321793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336078"/>
            <a:ext cx="1171767" cy="36539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07168DF-1353-55C8-412A-967531309A57}"/>
              </a:ext>
            </a:extLst>
          </p:cNvPr>
          <p:cNvSpPr txBox="1"/>
          <p:nvPr/>
        </p:nvSpPr>
        <p:spPr>
          <a:xfrm>
            <a:off x="9611452" y="222719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79" name="yt_shape_12779"/>
          <p:cNvSpPr txBox="1"/>
          <p:nvPr/>
        </p:nvSpPr>
        <p:spPr>
          <a:xfrm>
            <a:off x="540000" y="12684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雅安市中考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如图，把一张矩形纸片沿对角线折叠，若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，则阴影部分的面积为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7.5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783" name="yt_shape_12783"/>
          <p:cNvSpPr txBox="1"/>
          <p:nvPr/>
        </p:nvSpPr>
        <p:spPr>
          <a:xfrm>
            <a:off x="539881" y="415364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780" name="yt_shape_12780" title="H_135.6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15880" y="2378879"/>
            <a:ext cx="2301531" cy="2124592"/>
            <a:chOff x="0" y="0"/>
            <a:chExt cx="1866519" cy="1723023"/>
          </a:xfrm>
        </p:grpSpPr>
        <p:pic>
          <p:nvPicPr>
            <p:cNvPr id="2" name="yt_image_12780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66519" cy="1327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82" name="yt_shape_12782"/>
            <p:cNvSpPr txBox="1"/>
            <p:nvPr/>
          </p:nvSpPr>
          <p:spPr>
            <a:xfrm>
              <a:off x="399978" y="136302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7019EF5-1A1B-7C0B-11EB-2A0263F66333}"/>
              </a:ext>
            </a:extLst>
          </p:cNvPr>
          <p:cNvSpPr txBox="1"/>
          <p:nvPr/>
        </p:nvSpPr>
        <p:spPr>
          <a:xfrm>
            <a:off x="2583589" y="1697095"/>
            <a:ext cx="86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84" name="yt_shape_12784"/>
          <p:cNvSpPr txBox="1"/>
          <p:nvPr/>
        </p:nvSpPr>
        <p:spPr>
          <a:xfrm>
            <a:off x="540000" y="125484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如图，正方形纸片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分别在边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上，将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折叠，点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恰好都落在点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处，已知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2.5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788" name="yt_shape_12788"/>
          <p:cNvSpPr txBox="1"/>
          <p:nvPr/>
        </p:nvSpPr>
        <p:spPr>
          <a:xfrm>
            <a:off x="539881" y="416178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785" name="yt_shape_12785" title="H_137.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90977" y="2708920"/>
            <a:ext cx="1810045" cy="2163630"/>
            <a:chOff x="0" y="0"/>
            <a:chExt cx="1459611" cy="1744740"/>
          </a:xfrm>
        </p:grpSpPr>
        <p:pic>
          <p:nvPicPr>
            <p:cNvPr id="2" name="yt_image_12785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59611" cy="13487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87" name="yt_shape_12787"/>
            <p:cNvSpPr txBox="1"/>
            <p:nvPr/>
          </p:nvSpPr>
          <p:spPr>
            <a:xfrm>
              <a:off x="196524" y="13847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120BD87-D1E8-6433-3678-8FC6F0958ED5}"/>
              </a:ext>
            </a:extLst>
          </p:cNvPr>
          <p:cNvSpPr txBox="1"/>
          <p:nvPr/>
        </p:nvSpPr>
        <p:spPr>
          <a:xfrm>
            <a:off x="10030552" y="1683527"/>
            <a:ext cx="86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866</Words>
  <Application>Microsoft Office PowerPoint</Application>
  <PresentationFormat>宽屏</PresentationFormat>
  <Paragraphs>69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Finished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45</cp:revision>
  <dcterms:created xsi:type="dcterms:W3CDTF">2023-05-05T05:33:04Z</dcterms:created>
  <dcterms:modified xsi:type="dcterms:W3CDTF">2023-11-02T12:55:41Z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