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6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86100"/>
            <a:ext cx="47720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557462"/>
            <a:ext cx="47529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9567" y="2513016"/>
            <a:ext cx="5524273" cy="2272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0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28725"/>
            <a:ext cx="108680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2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90675"/>
            <a:ext cx="9486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527" y="2482536"/>
            <a:ext cx="6133873" cy="3288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6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7337"/>
            <a:ext cx="10887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2943" y="197860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1544" y="2780548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296" y="364997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8272" y="4786868"/>
            <a:ext cx="752028" cy="43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7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28800"/>
            <a:ext cx="108966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527" y="4199576"/>
            <a:ext cx="1140233" cy="722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104900"/>
            <a:ext cx="10906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7012" y="3910722"/>
            <a:ext cx="885500" cy="454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6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1614487"/>
            <a:ext cx="50673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5567" y="1527496"/>
            <a:ext cx="5534433" cy="418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6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114550"/>
            <a:ext cx="61341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1071" y="30758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4327" y="364502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4327" y="4267200"/>
            <a:ext cx="474753" cy="340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6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95487"/>
            <a:ext cx="105632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9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171700"/>
            <a:ext cx="10525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716" y="2035625"/>
            <a:ext cx="6808806" cy="3335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53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65" y="1052736"/>
            <a:ext cx="6696075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83" y="1772816"/>
            <a:ext cx="1090612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3807" y="175101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1427" y="283769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4599" y="444054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971675"/>
            <a:ext cx="53911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4870" y="1931452"/>
            <a:ext cx="5975429" cy="3346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157287"/>
            <a:ext cx="10810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3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233487"/>
            <a:ext cx="86296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1357312"/>
            <a:ext cx="5219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5893" y="1132799"/>
            <a:ext cx="5813383" cy="222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4870" y="3279338"/>
            <a:ext cx="5813383" cy="222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9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795462"/>
            <a:ext cx="68961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4642" y="1665234"/>
            <a:ext cx="7213920" cy="1865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4249" y="3578590"/>
            <a:ext cx="7213920" cy="1865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5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143000"/>
            <a:ext cx="10915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327" y="120999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327" y="256490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326" y="357301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3325" y="467070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7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47812"/>
            <a:ext cx="10868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3807" y="156813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7108" y="308114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5607" y="3595056"/>
            <a:ext cx="1152933" cy="481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5607" y="422751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3088" y="4774292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90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24125"/>
            <a:ext cx="109251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3867" y="3544256"/>
            <a:ext cx="599213" cy="677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8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981075"/>
            <a:ext cx="52482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1007" y="2533336"/>
            <a:ext cx="3736113" cy="127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0047" y="4899640"/>
            <a:ext cx="4762273" cy="133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00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47787"/>
            <a:ext cx="99441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3727" y="2106616"/>
            <a:ext cx="7180353" cy="372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6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1190625"/>
            <a:ext cx="6848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6927" y="2523176"/>
            <a:ext cx="4691153" cy="364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100137"/>
            <a:ext cx="10877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687" y="2533336"/>
            <a:ext cx="4599713" cy="3511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1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2024-11-02T06:55:15Z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